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5"/>
  </p:notesMasterIdLst>
  <p:sldIdLst>
    <p:sldId id="256" r:id="rId2"/>
    <p:sldId id="257" r:id="rId3"/>
    <p:sldId id="273" r:id="rId4"/>
    <p:sldId id="258" r:id="rId5"/>
    <p:sldId id="275" r:id="rId6"/>
    <p:sldId id="276" r:id="rId7"/>
    <p:sldId id="278" r:id="rId8"/>
    <p:sldId id="277" r:id="rId9"/>
    <p:sldId id="279" r:id="rId10"/>
    <p:sldId id="280" r:id="rId11"/>
    <p:sldId id="281" r:id="rId12"/>
    <p:sldId id="282" r:id="rId13"/>
    <p:sldId id="283" r:id="rId14"/>
    <p:sldId id="284" r:id="rId15"/>
    <p:sldId id="285" r:id="rId16"/>
    <p:sldId id="286" r:id="rId17"/>
    <p:sldId id="287" r:id="rId18"/>
    <p:sldId id="289" r:id="rId19"/>
    <p:sldId id="259" r:id="rId20"/>
    <p:sldId id="260" r:id="rId21"/>
    <p:sldId id="261" r:id="rId22"/>
    <p:sldId id="262" r:id="rId23"/>
    <p:sldId id="263" r:id="rId24"/>
    <p:sldId id="264" r:id="rId25"/>
    <p:sldId id="265" r:id="rId26"/>
    <p:sldId id="266" r:id="rId27"/>
    <p:sldId id="267" r:id="rId28"/>
    <p:sldId id="268" r:id="rId29"/>
    <p:sldId id="269" r:id="rId30"/>
    <p:sldId id="290" r:id="rId31"/>
    <p:sldId id="270" r:id="rId32"/>
    <p:sldId id="292"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DAD383-E845-4394-8F42-219472CDE058}" v="1020" dt="2024-06-01T20:31:48.4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2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do China Border Road Project Division-III CPWD" userId="bbcc84a9f9982ee8" providerId="LiveId" clId="{46DAD383-E845-4394-8F42-219472CDE058}"/>
    <pc:docChg chg="undo custSel addSld delSld modSld sldOrd">
      <pc:chgData name="Indo China Border Road Project Division-III CPWD" userId="bbcc84a9f9982ee8" providerId="LiveId" clId="{46DAD383-E845-4394-8F42-219472CDE058}" dt="2024-06-01T20:31:59.380" v="1866" actId="1076"/>
      <pc:docMkLst>
        <pc:docMk/>
      </pc:docMkLst>
      <pc:sldChg chg="modSp mod">
        <pc:chgData name="Indo China Border Road Project Division-III CPWD" userId="bbcc84a9f9982ee8" providerId="LiveId" clId="{46DAD383-E845-4394-8F42-219472CDE058}" dt="2024-06-01T18:44:37.740" v="10" actId="20577"/>
        <pc:sldMkLst>
          <pc:docMk/>
          <pc:sldMk cId="2553696542" sldId="256"/>
        </pc:sldMkLst>
        <pc:spChg chg="mod">
          <ac:chgData name="Indo China Border Road Project Division-III CPWD" userId="bbcc84a9f9982ee8" providerId="LiveId" clId="{46DAD383-E845-4394-8F42-219472CDE058}" dt="2024-06-01T18:44:37.740" v="10" actId="20577"/>
          <ac:spMkLst>
            <pc:docMk/>
            <pc:sldMk cId="2553696542" sldId="256"/>
            <ac:spMk id="5" creationId="{C0F5AE18-5CCB-26C4-ECC7-E51A0649EA38}"/>
          </ac:spMkLst>
        </pc:spChg>
      </pc:sldChg>
      <pc:sldChg chg="addSp modSp mod">
        <pc:chgData name="Indo China Border Road Project Division-III CPWD" userId="bbcc84a9f9982ee8" providerId="LiveId" clId="{46DAD383-E845-4394-8F42-219472CDE058}" dt="2024-06-01T19:03:17.806" v="119" actId="123"/>
        <pc:sldMkLst>
          <pc:docMk/>
          <pc:sldMk cId="3969364444" sldId="257"/>
        </pc:sldMkLst>
        <pc:spChg chg="add mod">
          <ac:chgData name="Indo China Border Road Project Division-III CPWD" userId="bbcc84a9f9982ee8" providerId="LiveId" clId="{46DAD383-E845-4394-8F42-219472CDE058}" dt="2024-06-01T19:03:17.806" v="119" actId="123"/>
          <ac:spMkLst>
            <pc:docMk/>
            <pc:sldMk cId="3969364444" sldId="257"/>
            <ac:spMk id="3" creationId="{C8C8A42E-9826-EED9-5C8E-235DDE16457D}"/>
          </ac:spMkLst>
        </pc:spChg>
        <pc:spChg chg="mod">
          <ac:chgData name="Indo China Border Road Project Division-III CPWD" userId="bbcc84a9f9982ee8" providerId="LiveId" clId="{46DAD383-E845-4394-8F42-219472CDE058}" dt="2024-06-01T19:03:13.840" v="118" actId="123"/>
          <ac:spMkLst>
            <pc:docMk/>
            <pc:sldMk cId="3969364444" sldId="257"/>
            <ac:spMk id="5" creationId="{0D2F1764-2116-F1AA-330E-3408168A6873}"/>
          </ac:spMkLst>
        </pc:spChg>
      </pc:sldChg>
      <pc:sldChg chg="addSp delSp modSp mod setBg">
        <pc:chgData name="Indo China Border Road Project Division-III CPWD" userId="bbcc84a9f9982ee8" providerId="LiveId" clId="{46DAD383-E845-4394-8F42-219472CDE058}" dt="2024-06-01T19:07:36.617" v="168" actId="1076"/>
        <pc:sldMkLst>
          <pc:docMk/>
          <pc:sldMk cId="440271939" sldId="258"/>
        </pc:sldMkLst>
        <pc:spChg chg="add del mod">
          <ac:chgData name="Indo China Border Road Project Division-III CPWD" userId="bbcc84a9f9982ee8" providerId="LiveId" clId="{46DAD383-E845-4394-8F42-219472CDE058}" dt="2024-06-01T19:02:58.042" v="111" actId="21"/>
          <ac:spMkLst>
            <pc:docMk/>
            <pc:sldMk cId="440271939" sldId="258"/>
            <ac:spMk id="3" creationId="{C8C8A42E-9826-EED9-5C8E-235DDE16457D}"/>
          </ac:spMkLst>
        </pc:spChg>
        <pc:spChg chg="del">
          <ac:chgData name="Indo China Border Road Project Division-III CPWD" userId="bbcc84a9f9982ee8" providerId="LiveId" clId="{46DAD383-E845-4394-8F42-219472CDE058}" dt="2024-06-01T18:56:47.580" v="17" actId="478"/>
          <ac:spMkLst>
            <pc:docMk/>
            <pc:sldMk cId="440271939" sldId="258"/>
            <ac:spMk id="4" creationId="{DEF4DBF1-0D9C-89F4-F556-B8C6F6613AF9}"/>
          </ac:spMkLst>
        </pc:spChg>
        <pc:spChg chg="add del mod">
          <ac:chgData name="Indo China Border Road Project Division-III CPWD" userId="bbcc84a9f9982ee8" providerId="LiveId" clId="{46DAD383-E845-4394-8F42-219472CDE058}" dt="2024-06-01T19:01:25.496" v="96"/>
          <ac:spMkLst>
            <pc:docMk/>
            <pc:sldMk cId="440271939" sldId="258"/>
            <ac:spMk id="5" creationId="{21679AAF-590A-9770-FE58-48B86AD6AEE9}"/>
          </ac:spMkLst>
        </pc:spChg>
        <pc:spChg chg="del">
          <ac:chgData name="Indo China Border Road Project Division-III CPWD" userId="bbcc84a9f9982ee8" providerId="LiveId" clId="{46DAD383-E845-4394-8F42-219472CDE058}" dt="2024-06-01T18:56:47.580" v="17" actId="478"/>
          <ac:spMkLst>
            <pc:docMk/>
            <pc:sldMk cId="440271939" sldId="258"/>
            <ac:spMk id="6" creationId="{B197D9A9-96F6-045C-AC5E-A18CFC86405C}"/>
          </ac:spMkLst>
        </pc:spChg>
        <pc:spChg chg="del">
          <ac:chgData name="Indo China Border Road Project Division-III CPWD" userId="bbcc84a9f9982ee8" providerId="LiveId" clId="{46DAD383-E845-4394-8F42-219472CDE058}" dt="2024-06-01T18:56:47.580" v="17" actId="478"/>
          <ac:spMkLst>
            <pc:docMk/>
            <pc:sldMk cId="440271939" sldId="258"/>
            <ac:spMk id="8" creationId="{28B81A0F-FE30-72BA-4D72-9BE3D028FE05}"/>
          </ac:spMkLst>
        </pc:spChg>
        <pc:spChg chg="del">
          <ac:chgData name="Indo China Border Road Project Division-III CPWD" userId="bbcc84a9f9982ee8" providerId="LiveId" clId="{46DAD383-E845-4394-8F42-219472CDE058}" dt="2024-06-01T18:56:47.580" v="17" actId="478"/>
          <ac:spMkLst>
            <pc:docMk/>
            <pc:sldMk cId="440271939" sldId="258"/>
            <ac:spMk id="10" creationId="{B83B86EB-B008-3627-C1E8-F87C92BEBCA2}"/>
          </ac:spMkLst>
        </pc:spChg>
        <pc:spChg chg="add mod">
          <ac:chgData name="Indo China Border Road Project Division-III CPWD" userId="bbcc84a9f9982ee8" providerId="LiveId" clId="{46DAD383-E845-4394-8F42-219472CDE058}" dt="2024-06-01T19:07:31.262" v="167" actId="1076"/>
          <ac:spMkLst>
            <pc:docMk/>
            <pc:sldMk cId="440271939" sldId="258"/>
            <ac:spMk id="11" creationId="{FF263715-B6DF-3F92-68AB-2B122A91FBEE}"/>
          </ac:spMkLst>
        </pc:spChg>
        <pc:spChg chg="del mod">
          <ac:chgData name="Indo China Border Road Project Division-III CPWD" userId="bbcc84a9f9982ee8" providerId="LiveId" clId="{46DAD383-E845-4394-8F42-219472CDE058}" dt="2024-06-01T19:05:18.085" v="145" actId="478"/>
          <ac:spMkLst>
            <pc:docMk/>
            <pc:sldMk cId="440271939" sldId="258"/>
            <ac:spMk id="12" creationId="{C388018F-969E-3136-0CBF-36A72CC3E0B2}"/>
          </ac:spMkLst>
        </pc:spChg>
        <pc:spChg chg="del">
          <ac:chgData name="Indo China Border Road Project Division-III CPWD" userId="bbcc84a9f9982ee8" providerId="LiveId" clId="{46DAD383-E845-4394-8F42-219472CDE058}" dt="2024-06-01T18:56:47.580" v="17" actId="478"/>
          <ac:spMkLst>
            <pc:docMk/>
            <pc:sldMk cId="440271939" sldId="258"/>
            <ac:spMk id="13" creationId="{F94517D0-0883-22B0-1BE8-EE06007D9DE6}"/>
          </ac:spMkLst>
        </pc:spChg>
        <pc:spChg chg="add del">
          <ac:chgData name="Indo China Border Road Project Division-III CPWD" userId="bbcc84a9f9982ee8" providerId="LiveId" clId="{46DAD383-E845-4394-8F42-219472CDE058}" dt="2024-06-01T19:04:37.671" v="136" actId="26606"/>
          <ac:spMkLst>
            <pc:docMk/>
            <pc:sldMk cId="440271939" sldId="258"/>
            <ac:spMk id="17" creationId="{612418FA-DACC-47F9-B701-44B7143C9DEF}"/>
          </ac:spMkLst>
        </pc:spChg>
        <pc:spChg chg="add del">
          <ac:chgData name="Indo China Border Road Project Division-III CPWD" userId="bbcc84a9f9982ee8" providerId="LiveId" clId="{46DAD383-E845-4394-8F42-219472CDE058}" dt="2024-06-01T19:04:37.671" v="136" actId="26606"/>
          <ac:spMkLst>
            <pc:docMk/>
            <pc:sldMk cId="440271939" sldId="258"/>
            <ac:spMk id="31" creationId="{9D8267F7-1115-4F9A-BEF5-BB6664BCF0DB}"/>
          </ac:spMkLst>
        </pc:spChg>
        <pc:spChg chg="add del">
          <ac:chgData name="Indo China Border Road Project Division-III CPWD" userId="bbcc84a9f9982ee8" providerId="LiveId" clId="{46DAD383-E845-4394-8F42-219472CDE058}" dt="2024-06-01T19:04:35.667" v="133" actId="26606"/>
          <ac:spMkLst>
            <pc:docMk/>
            <pc:sldMk cId="440271939" sldId="258"/>
            <ac:spMk id="36" creationId="{97F832D9-9E09-40D4-AD67-47851A25D0B4}"/>
          </ac:spMkLst>
        </pc:spChg>
        <pc:spChg chg="add del">
          <ac:chgData name="Indo China Border Road Project Division-III CPWD" userId="bbcc84a9f9982ee8" providerId="LiveId" clId="{46DAD383-E845-4394-8F42-219472CDE058}" dt="2024-06-01T19:04:37.635" v="135" actId="26606"/>
          <ac:spMkLst>
            <pc:docMk/>
            <pc:sldMk cId="440271939" sldId="258"/>
            <ac:spMk id="49" creationId="{A37F6730-8F76-4239-8CBA-B914B02A75AB}"/>
          </ac:spMkLst>
        </pc:spChg>
        <pc:spChg chg="add del">
          <ac:chgData name="Indo China Border Road Project Division-III CPWD" userId="bbcc84a9f9982ee8" providerId="LiveId" clId="{46DAD383-E845-4394-8F42-219472CDE058}" dt="2024-06-01T19:04:37.635" v="135" actId="26606"/>
          <ac:spMkLst>
            <pc:docMk/>
            <pc:sldMk cId="440271939" sldId="258"/>
            <ac:spMk id="50" creationId="{71967F12-B0C4-4D31-8D63-89945DCD29D0}"/>
          </ac:spMkLst>
        </pc:spChg>
        <pc:spChg chg="add del">
          <ac:chgData name="Indo China Border Road Project Division-III CPWD" userId="bbcc84a9f9982ee8" providerId="LiveId" clId="{46DAD383-E845-4394-8F42-219472CDE058}" dt="2024-06-01T19:05:34.462" v="147" actId="26606"/>
          <ac:spMkLst>
            <pc:docMk/>
            <pc:sldMk cId="440271939" sldId="258"/>
            <ac:spMk id="52" creationId="{A37F6730-8F76-4239-8CBA-B914B02A75AB}"/>
          </ac:spMkLst>
        </pc:spChg>
        <pc:spChg chg="add del">
          <ac:chgData name="Indo China Border Road Project Division-III CPWD" userId="bbcc84a9f9982ee8" providerId="LiveId" clId="{46DAD383-E845-4394-8F42-219472CDE058}" dt="2024-06-01T19:05:34.462" v="147" actId="26606"/>
          <ac:spMkLst>
            <pc:docMk/>
            <pc:sldMk cId="440271939" sldId="258"/>
            <ac:spMk id="62" creationId="{71967F12-B0C4-4D31-8D63-89945DCD29D0}"/>
          </ac:spMkLst>
        </pc:spChg>
        <pc:spChg chg="add del">
          <ac:chgData name="Indo China Border Road Project Division-III CPWD" userId="bbcc84a9f9982ee8" providerId="LiveId" clId="{46DAD383-E845-4394-8F42-219472CDE058}" dt="2024-06-01T19:06:02.803" v="149" actId="26606"/>
          <ac:spMkLst>
            <pc:docMk/>
            <pc:sldMk cId="440271939" sldId="258"/>
            <ac:spMk id="67" creationId="{A37F6730-8F76-4239-8CBA-B914B02A75AB}"/>
          </ac:spMkLst>
        </pc:spChg>
        <pc:spChg chg="add del">
          <ac:chgData name="Indo China Border Road Project Division-III CPWD" userId="bbcc84a9f9982ee8" providerId="LiveId" clId="{46DAD383-E845-4394-8F42-219472CDE058}" dt="2024-06-01T19:06:02.803" v="149" actId="26606"/>
          <ac:spMkLst>
            <pc:docMk/>
            <pc:sldMk cId="440271939" sldId="258"/>
            <ac:spMk id="81" creationId="{71967F12-B0C4-4D31-8D63-89945DCD29D0}"/>
          </ac:spMkLst>
        </pc:spChg>
        <pc:spChg chg="add">
          <ac:chgData name="Indo China Border Road Project Division-III CPWD" userId="bbcc84a9f9982ee8" providerId="LiveId" clId="{46DAD383-E845-4394-8F42-219472CDE058}" dt="2024-06-01T19:06:02.803" v="149" actId="26606"/>
          <ac:spMkLst>
            <pc:docMk/>
            <pc:sldMk cId="440271939" sldId="258"/>
            <ac:spMk id="86" creationId="{612418FA-DACC-47F9-B701-44B7143C9DEF}"/>
          </ac:spMkLst>
        </pc:spChg>
        <pc:spChg chg="add">
          <ac:chgData name="Indo China Border Road Project Division-III CPWD" userId="bbcc84a9f9982ee8" providerId="LiveId" clId="{46DAD383-E845-4394-8F42-219472CDE058}" dt="2024-06-01T19:06:02.803" v="149" actId="26606"/>
          <ac:spMkLst>
            <pc:docMk/>
            <pc:sldMk cId="440271939" sldId="258"/>
            <ac:spMk id="100" creationId="{9D8267F7-1115-4F9A-BEF5-BB6664BCF0DB}"/>
          </ac:spMkLst>
        </pc:spChg>
        <pc:grpChg chg="add del">
          <ac:chgData name="Indo China Border Road Project Division-III CPWD" userId="bbcc84a9f9982ee8" providerId="LiveId" clId="{46DAD383-E845-4394-8F42-219472CDE058}" dt="2024-06-01T19:04:37.671" v="136" actId="26606"/>
          <ac:grpSpMkLst>
            <pc:docMk/>
            <pc:sldMk cId="440271939" sldId="258"/>
            <ac:grpSpMk id="19" creationId="{7C6B683D-13FA-4605-8648-01FC9C82FEC8}"/>
          </ac:grpSpMkLst>
        </pc:grpChg>
        <pc:grpChg chg="add del">
          <ac:chgData name="Indo China Border Road Project Division-III CPWD" userId="bbcc84a9f9982ee8" providerId="LiveId" clId="{46DAD383-E845-4394-8F42-219472CDE058}" dt="2024-06-01T19:04:37.635" v="135" actId="26606"/>
          <ac:grpSpMkLst>
            <pc:docMk/>
            <pc:sldMk cId="440271939" sldId="258"/>
            <ac:grpSpMk id="38" creationId="{DE11E5CC-3C1F-4093-97B6-6433FBF9A9C4}"/>
          </ac:grpSpMkLst>
        </pc:grpChg>
        <pc:grpChg chg="add del">
          <ac:chgData name="Indo China Border Road Project Division-III CPWD" userId="bbcc84a9f9982ee8" providerId="LiveId" clId="{46DAD383-E845-4394-8F42-219472CDE058}" dt="2024-06-01T19:05:34.462" v="147" actId="26606"/>
          <ac:grpSpMkLst>
            <pc:docMk/>
            <pc:sldMk cId="440271939" sldId="258"/>
            <ac:grpSpMk id="53" creationId="{DE11E5CC-3C1F-4093-97B6-6433FBF9A9C4}"/>
          </ac:grpSpMkLst>
        </pc:grpChg>
        <pc:grpChg chg="add del">
          <ac:chgData name="Indo China Border Road Project Division-III CPWD" userId="bbcc84a9f9982ee8" providerId="LiveId" clId="{46DAD383-E845-4394-8F42-219472CDE058}" dt="2024-06-01T19:06:02.803" v="149" actId="26606"/>
          <ac:grpSpMkLst>
            <pc:docMk/>
            <pc:sldMk cId="440271939" sldId="258"/>
            <ac:grpSpMk id="69" creationId="{DE11E5CC-3C1F-4093-97B6-6433FBF9A9C4}"/>
          </ac:grpSpMkLst>
        </pc:grpChg>
        <pc:grpChg chg="add">
          <ac:chgData name="Indo China Border Road Project Division-III CPWD" userId="bbcc84a9f9982ee8" providerId="LiveId" clId="{46DAD383-E845-4394-8F42-219472CDE058}" dt="2024-06-01T19:06:02.803" v="149" actId="26606"/>
          <ac:grpSpMkLst>
            <pc:docMk/>
            <pc:sldMk cId="440271939" sldId="258"/>
            <ac:grpSpMk id="88" creationId="{7C6B683D-13FA-4605-8648-01FC9C82FEC8}"/>
          </ac:grpSpMkLst>
        </pc:grpChg>
        <pc:graphicFrameChg chg="add del mod modGraphic">
          <ac:chgData name="Indo China Border Road Project Division-III CPWD" userId="bbcc84a9f9982ee8" providerId="LiveId" clId="{46DAD383-E845-4394-8F42-219472CDE058}" dt="2024-06-01T19:06:21.185" v="152" actId="478"/>
          <ac:graphicFrameMkLst>
            <pc:docMk/>
            <pc:sldMk cId="440271939" sldId="258"/>
            <ac:graphicFrameMk id="7" creationId="{0C5AAF65-F210-779A-153E-C5FFD31E7F91}"/>
          </ac:graphicFrameMkLst>
        </pc:graphicFrameChg>
        <pc:graphicFrameChg chg="add mod">
          <ac:chgData name="Indo China Border Road Project Division-III CPWD" userId="bbcc84a9f9982ee8" providerId="LiveId" clId="{46DAD383-E845-4394-8F42-219472CDE058}" dt="2024-06-01T19:07:36.617" v="168" actId="1076"/>
          <ac:graphicFrameMkLst>
            <pc:docMk/>
            <pc:sldMk cId="440271939" sldId="258"/>
            <ac:graphicFrameMk id="9" creationId="{BD293AF8-6447-0BD0-202C-4AFAFFA3303E}"/>
          </ac:graphicFrameMkLst>
        </pc:graphicFrameChg>
      </pc:sldChg>
      <pc:sldChg chg="addSp delSp modSp mod setBg">
        <pc:chgData name="Indo China Border Road Project Division-III CPWD" userId="bbcc84a9f9982ee8" providerId="LiveId" clId="{46DAD383-E845-4394-8F42-219472CDE058}" dt="2024-06-01T19:56:50.362" v="1056" actId="27636"/>
        <pc:sldMkLst>
          <pc:docMk/>
          <pc:sldMk cId="3016765643" sldId="267"/>
        </pc:sldMkLst>
        <pc:spChg chg="mod">
          <ac:chgData name="Indo China Border Road Project Division-III CPWD" userId="bbcc84a9f9982ee8" providerId="LiveId" clId="{46DAD383-E845-4394-8F42-219472CDE058}" dt="2024-06-01T19:56:50.362" v="1056" actId="27636"/>
          <ac:spMkLst>
            <pc:docMk/>
            <pc:sldMk cId="3016765643" sldId="267"/>
            <ac:spMk id="2" creationId="{209BECDF-AF41-ABE9-8C70-FB58C7645F89}"/>
          </ac:spMkLst>
        </pc:spChg>
        <pc:spChg chg="mod ord">
          <ac:chgData name="Indo China Border Road Project Division-III CPWD" userId="bbcc84a9f9982ee8" providerId="LiveId" clId="{46DAD383-E845-4394-8F42-219472CDE058}" dt="2024-06-01T19:56:50.330" v="1055" actId="26606"/>
          <ac:spMkLst>
            <pc:docMk/>
            <pc:sldMk cId="3016765643" sldId="267"/>
            <ac:spMk id="3" creationId="{20C3B5FB-C2BA-1CA7-A008-B4B7A2FFE5AE}"/>
          </ac:spMkLst>
        </pc:spChg>
        <pc:spChg chg="add del">
          <ac:chgData name="Indo China Border Road Project Division-III CPWD" userId="bbcc84a9f9982ee8" providerId="LiveId" clId="{46DAD383-E845-4394-8F42-219472CDE058}" dt="2024-06-01T19:56:48.070" v="1052" actId="26606"/>
          <ac:spMkLst>
            <pc:docMk/>
            <pc:sldMk cId="3016765643" sldId="267"/>
            <ac:spMk id="11" creationId="{B807C163-87AF-4BC4-ADE2-4E5EAFEEE8CE}"/>
          </ac:spMkLst>
        </pc:spChg>
        <pc:spChg chg="add del">
          <ac:chgData name="Indo China Border Road Project Division-III CPWD" userId="bbcc84a9f9982ee8" providerId="LiveId" clId="{46DAD383-E845-4394-8F42-219472CDE058}" dt="2024-06-01T19:56:48.070" v="1052" actId="26606"/>
          <ac:spMkLst>
            <pc:docMk/>
            <pc:sldMk cId="3016765643" sldId="267"/>
            <ac:spMk id="25" creationId="{19C03209-5BD8-4B0B-847E-430FFF592586}"/>
          </ac:spMkLst>
        </pc:spChg>
        <pc:spChg chg="add del">
          <ac:chgData name="Indo China Border Road Project Division-III CPWD" userId="bbcc84a9f9982ee8" providerId="LiveId" clId="{46DAD383-E845-4394-8F42-219472CDE058}" dt="2024-06-01T19:56:50.321" v="1054" actId="26606"/>
          <ac:spMkLst>
            <pc:docMk/>
            <pc:sldMk cId="3016765643" sldId="267"/>
            <ac:spMk id="27" creationId="{7D2FD795-8DF5-44F0-8664-4D8F626DD85A}"/>
          </ac:spMkLst>
        </pc:spChg>
        <pc:spChg chg="add del">
          <ac:chgData name="Indo China Border Road Project Division-III CPWD" userId="bbcc84a9f9982ee8" providerId="LiveId" clId="{46DAD383-E845-4394-8F42-219472CDE058}" dt="2024-06-01T19:56:50.321" v="1054" actId="26606"/>
          <ac:spMkLst>
            <pc:docMk/>
            <pc:sldMk cId="3016765643" sldId="267"/>
            <ac:spMk id="37" creationId="{9D8267F7-1115-4F9A-BEF5-BB6664BCF0DB}"/>
          </ac:spMkLst>
        </pc:spChg>
        <pc:spChg chg="add">
          <ac:chgData name="Indo China Border Road Project Division-III CPWD" userId="bbcc84a9f9982ee8" providerId="LiveId" clId="{46DAD383-E845-4394-8F42-219472CDE058}" dt="2024-06-01T19:56:50.330" v="1055" actId="26606"/>
          <ac:spMkLst>
            <pc:docMk/>
            <pc:sldMk cId="3016765643" sldId="267"/>
            <ac:spMk id="39" creationId="{C5EFAD76-6928-46F5-8800-C1AF27C59B42}"/>
          </ac:spMkLst>
        </pc:spChg>
        <pc:grpChg chg="add del">
          <ac:chgData name="Indo China Border Road Project Division-III CPWD" userId="bbcc84a9f9982ee8" providerId="LiveId" clId="{46DAD383-E845-4394-8F42-219472CDE058}" dt="2024-06-01T19:56:48.070" v="1052" actId="26606"/>
          <ac:grpSpMkLst>
            <pc:docMk/>
            <pc:sldMk cId="3016765643" sldId="267"/>
            <ac:grpSpMk id="13" creationId="{3F696E8E-5A50-4F12-9E0B-502F85061599}"/>
          </ac:grpSpMkLst>
        </pc:grpChg>
        <pc:grpChg chg="add del">
          <ac:chgData name="Indo China Border Road Project Division-III CPWD" userId="bbcc84a9f9982ee8" providerId="LiveId" clId="{46DAD383-E845-4394-8F42-219472CDE058}" dt="2024-06-01T19:56:50.321" v="1054" actId="26606"/>
          <ac:grpSpMkLst>
            <pc:docMk/>
            <pc:sldMk cId="3016765643" sldId="267"/>
            <ac:grpSpMk id="28" creationId="{7C6B683D-13FA-4605-8648-01FC9C82FEC8}"/>
          </ac:grpSpMkLst>
        </pc:grpChg>
        <pc:picChg chg="del">
          <ac:chgData name="Indo China Border Road Project Division-III CPWD" userId="bbcc84a9f9982ee8" providerId="LiveId" clId="{46DAD383-E845-4394-8F42-219472CDE058}" dt="2024-06-01T19:56:38.117" v="1046" actId="478"/>
          <ac:picMkLst>
            <pc:docMk/>
            <pc:sldMk cId="3016765643" sldId="267"/>
            <ac:picMk id="4" creationId="{7747D9CF-A1B0-B71F-F9E9-9D0EFE0C87EC}"/>
          </ac:picMkLst>
        </pc:picChg>
        <pc:picChg chg="add mod">
          <ac:chgData name="Indo China Border Road Project Division-III CPWD" userId="bbcc84a9f9982ee8" providerId="LiveId" clId="{46DAD383-E845-4394-8F42-219472CDE058}" dt="2024-06-01T19:56:50.330" v="1055" actId="26606"/>
          <ac:picMkLst>
            <pc:docMk/>
            <pc:sldMk cId="3016765643" sldId="267"/>
            <ac:picMk id="6" creationId="{743983D2-D6A4-4B5A-0D99-080328612D02}"/>
          </ac:picMkLst>
        </pc:picChg>
      </pc:sldChg>
      <pc:sldChg chg="addSp delSp modSp mod setBg">
        <pc:chgData name="Indo China Border Road Project Division-III CPWD" userId="bbcc84a9f9982ee8" providerId="LiveId" clId="{46DAD383-E845-4394-8F42-219472CDE058}" dt="2024-06-01T19:57:52.461" v="1064" actId="26606"/>
        <pc:sldMkLst>
          <pc:docMk/>
          <pc:sldMk cId="3505014432" sldId="268"/>
        </pc:sldMkLst>
        <pc:spChg chg="del mod ord">
          <ac:chgData name="Indo China Border Road Project Division-III CPWD" userId="bbcc84a9f9982ee8" providerId="LiveId" clId="{46DAD383-E845-4394-8F42-219472CDE058}" dt="2024-06-01T19:57:52.461" v="1064" actId="26606"/>
          <ac:spMkLst>
            <pc:docMk/>
            <pc:sldMk cId="3505014432" sldId="268"/>
            <ac:spMk id="3" creationId="{154F6E0A-EFB4-E13B-2996-71C185DDCE6A}"/>
          </ac:spMkLst>
        </pc:spChg>
        <pc:spChg chg="add del">
          <ac:chgData name="Indo China Border Road Project Division-III CPWD" userId="bbcc84a9f9982ee8" providerId="LiveId" clId="{46DAD383-E845-4394-8F42-219472CDE058}" dt="2024-06-01T19:57:52.442" v="1063" actId="26606"/>
          <ac:spMkLst>
            <pc:docMk/>
            <pc:sldMk cId="3505014432" sldId="268"/>
            <ac:spMk id="10" creationId="{C5EFAD76-6928-46F5-8800-C1AF27C59B42}"/>
          </ac:spMkLst>
        </pc:spChg>
        <pc:graphicFrameChg chg="add">
          <ac:chgData name="Indo China Border Road Project Division-III CPWD" userId="bbcc84a9f9982ee8" providerId="LiveId" clId="{46DAD383-E845-4394-8F42-219472CDE058}" dt="2024-06-01T19:57:52.461" v="1064" actId="26606"/>
          <ac:graphicFrameMkLst>
            <pc:docMk/>
            <pc:sldMk cId="3505014432" sldId="268"/>
            <ac:graphicFrameMk id="7" creationId="{EAD9219E-91C8-8E9C-F141-EC43D1C65194}"/>
          </ac:graphicFrameMkLst>
        </pc:graphicFrameChg>
        <pc:picChg chg="del">
          <ac:chgData name="Indo China Border Road Project Division-III CPWD" userId="bbcc84a9f9982ee8" providerId="LiveId" clId="{46DAD383-E845-4394-8F42-219472CDE058}" dt="2024-06-01T19:57:22.104" v="1057" actId="478"/>
          <ac:picMkLst>
            <pc:docMk/>
            <pc:sldMk cId="3505014432" sldId="268"/>
            <ac:picMk id="4" creationId="{C47E530D-2618-BAE4-35D8-824D996D0D5B}"/>
          </ac:picMkLst>
        </pc:picChg>
        <pc:picChg chg="add mod">
          <ac:chgData name="Indo China Border Road Project Division-III CPWD" userId="bbcc84a9f9982ee8" providerId="LiveId" clId="{46DAD383-E845-4394-8F42-219472CDE058}" dt="2024-06-01T19:57:52.442" v="1063" actId="26606"/>
          <ac:picMkLst>
            <pc:docMk/>
            <pc:sldMk cId="3505014432" sldId="268"/>
            <ac:picMk id="5" creationId="{D8A6C6DA-CF9D-43D0-3098-CB668676C9E9}"/>
          </ac:picMkLst>
        </pc:picChg>
      </pc:sldChg>
      <pc:sldChg chg="addSp delSp modSp mod setBg">
        <pc:chgData name="Indo China Border Road Project Division-III CPWD" userId="bbcc84a9f9982ee8" providerId="LiveId" clId="{46DAD383-E845-4394-8F42-219472CDE058}" dt="2024-06-01T20:04:07.037" v="1132" actId="404"/>
        <pc:sldMkLst>
          <pc:docMk/>
          <pc:sldMk cId="2207401263" sldId="269"/>
        </pc:sldMkLst>
        <pc:spChg chg="add">
          <ac:chgData name="Indo China Border Road Project Division-III CPWD" userId="bbcc84a9f9982ee8" providerId="LiveId" clId="{46DAD383-E845-4394-8F42-219472CDE058}" dt="2024-06-01T19:59:55.950" v="1066"/>
          <ac:spMkLst>
            <pc:docMk/>
            <pc:sldMk cId="2207401263" sldId="269"/>
            <ac:spMk id="2" creationId="{E2A08989-FB93-55DC-A026-52D9507B6652}"/>
          </ac:spMkLst>
        </pc:spChg>
        <pc:spChg chg="add del mod">
          <ac:chgData name="Indo China Border Road Project Division-III CPWD" userId="bbcc84a9f9982ee8" providerId="LiveId" clId="{46DAD383-E845-4394-8F42-219472CDE058}" dt="2024-06-01T20:01:08.204" v="1091" actId="26606"/>
          <ac:spMkLst>
            <pc:docMk/>
            <pc:sldMk cId="2207401263" sldId="269"/>
            <ac:spMk id="3" creationId="{72174EA2-4A55-0E85-98C4-34035C447009}"/>
          </ac:spMkLst>
        </pc:spChg>
        <pc:spChg chg="add del mod">
          <ac:chgData name="Indo China Border Road Project Division-III CPWD" userId="bbcc84a9f9982ee8" providerId="LiveId" clId="{46DAD383-E845-4394-8F42-219472CDE058}" dt="2024-06-01T20:00:25.180" v="1078"/>
          <ac:spMkLst>
            <pc:docMk/>
            <pc:sldMk cId="2207401263" sldId="269"/>
            <ac:spMk id="5" creationId="{39E85C73-3B23-7081-8918-F7DF9C2E4CB1}"/>
          </ac:spMkLst>
        </pc:spChg>
        <pc:spChg chg="add del">
          <ac:chgData name="Indo China Border Road Project Division-III CPWD" userId="bbcc84a9f9982ee8" providerId="LiveId" clId="{46DAD383-E845-4394-8F42-219472CDE058}" dt="2024-06-01T20:00:38.932" v="1080" actId="26606"/>
          <ac:spMkLst>
            <pc:docMk/>
            <pc:sldMk cId="2207401263" sldId="269"/>
            <ac:spMk id="9" creationId="{81C8C0F4-5C44-4C3F-B321-5CB3E2BABC2C}"/>
          </ac:spMkLst>
        </pc:spChg>
        <pc:spChg chg="add del">
          <ac:chgData name="Indo China Border Road Project Division-III CPWD" userId="bbcc84a9f9982ee8" providerId="LiveId" clId="{46DAD383-E845-4394-8F42-219472CDE058}" dt="2024-06-01T20:00:41.278" v="1082" actId="26606"/>
          <ac:spMkLst>
            <pc:docMk/>
            <pc:sldMk cId="2207401263" sldId="269"/>
            <ac:spMk id="22" creationId="{B4F9B187-EC02-44E0-99C7-5D629D6648DA}"/>
          </ac:spMkLst>
        </pc:spChg>
        <pc:spChg chg="add del">
          <ac:chgData name="Indo China Border Road Project Division-III CPWD" userId="bbcc84a9f9982ee8" providerId="LiveId" clId="{46DAD383-E845-4394-8F42-219472CDE058}" dt="2024-06-01T20:00:41.278" v="1082" actId="26606"/>
          <ac:spMkLst>
            <pc:docMk/>
            <pc:sldMk cId="2207401263" sldId="269"/>
            <ac:spMk id="23" creationId="{9D8267F7-1115-4F9A-BEF5-BB6664BCF0DB}"/>
          </ac:spMkLst>
        </pc:spChg>
        <pc:spChg chg="add del">
          <ac:chgData name="Indo China Border Road Project Division-III CPWD" userId="bbcc84a9f9982ee8" providerId="LiveId" clId="{46DAD383-E845-4394-8F42-219472CDE058}" dt="2024-06-01T20:00:41.278" v="1082" actId="26606"/>
          <ac:spMkLst>
            <pc:docMk/>
            <pc:sldMk cId="2207401263" sldId="269"/>
            <ac:spMk id="29" creationId="{72174EA2-4A55-0E85-98C4-34035C447009}"/>
          </ac:spMkLst>
        </pc:spChg>
        <pc:spChg chg="add del">
          <ac:chgData name="Indo China Border Road Project Division-III CPWD" userId="bbcc84a9f9982ee8" providerId="LiveId" clId="{46DAD383-E845-4394-8F42-219472CDE058}" dt="2024-06-01T20:00:49.927" v="1084" actId="26606"/>
          <ac:spMkLst>
            <pc:docMk/>
            <pc:sldMk cId="2207401263" sldId="269"/>
            <ac:spMk id="31" creationId="{6325661F-9A92-471E-B4A6-1EAAD4C06392}"/>
          </ac:spMkLst>
        </pc:spChg>
        <pc:spChg chg="add del">
          <ac:chgData name="Indo China Border Road Project Division-III CPWD" userId="bbcc84a9f9982ee8" providerId="LiveId" clId="{46DAD383-E845-4394-8F42-219472CDE058}" dt="2024-06-01T20:00:49.927" v="1084" actId="26606"/>
          <ac:spMkLst>
            <pc:docMk/>
            <pc:sldMk cId="2207401263" sldId="269"/>
            <ac:spMk id="32" creationId="{72174EA2-4A55-0E85-98C4-34035C447009}"/>
          </ac:spMkLst>
        </pc:spChg>
        <pc:spChg chg="add del">
          <ac:chgData name="Indo China Border Road Project Division-III CPWD" userId="bbcc84a9f9982ee8" providerId="LiveId" clId="{46DAD383-E845-4394-8F42-219472CDE058}" dt="2024-06-01T20:00:57.580" v="1086" actId="26606"/>
          <ac:spMkLst>
            <pc:docMk/>
            <pc:sldMk cId="2207401263" sldId="269"/>
            <ac:spMk id="39" creationId="{A37F6730-8F76-4239-8CBA-B914B02A75AB}"/>
          </ac:spMkLst>
        </pc:spChg>
        <pc:spChg chg="add del">
          <ac:chgData name="Indo China Border Road Project Division-III CPWD" userId="bbcc84a9f9982ee8" providerId="LiveId" clId="{46DAD383-E845-4394-8F42-219472CDE058}" dt="2024-06-01T20:00:57.580" v="1086" actId="26606"/>
          <ac:spMkLst>
            <pc:docMk/>
            <pc:sldMk cId="2207401263" sldId="269"/>
            <ac:spMk id="41" creationId="{71967F12-B0C4-4D31-8D63-89945DCD29D0}"/>
          </ac:spMkLst>
        </pc:spChg>
        <pc:spChg chg="add del">
          <ac:chgData name="Indo China Border Road Project Division-III CPWD" userId="bbcc84a9f9982ee8" providerId="LiveId" clId="{46DAD383-E845-4394-8F42-219472CDE058}" dt="2024-06-01T20:00:57.580" v="1086" actId="26606"/>
          <ac:spMkLst>
            <pc:docMk/>
            <pc:sldMk cId="2207401263" sldId="269"/>
            <ac:spMk id="42" creationId="{72174EA2-4A55-0E85-98C4-34035C447009}"/>
          </ac:spMkLst>
        </pc:spChg>
        <pc:spChg chg="add del">
          <ac:chgData name="Indo China Border Road Project Division-III CPWD" userId="bbcc84a9f9982ee8" providerId="LiveId" clId="{46DAD383-E845-4394-8F42-219472CDE058}" dt="2024-06-01T20:01:06.480" v="1088" actId="26606"/>
          <ac:spMkLst>
            <pc:docMk/>
            <pc:sldMk cId="2207401263" sldId="269"/>
            <ac:spMk id="46" creationId="{C5EFAD76-6928-46F5-8800-C1AF27C59B42}"/>
          </ac:spMkLst>
        </pc:spChg>
        <pc:spChg chg="add del">
          <ac:chgData name="Indo China Border Road Project Division-III CPWD" userId="bbcc84a9f9982ee8" providerId="LiveId" clId="{46DAD383-E845-4394-8F42-219472CDE058}" dt="2024-06-01T20:01:08.175" v="1090" actId="26606"/>
          <ac:spMkLst>
            <pc:docMk/>
            <pc:sldMk cId="2207401263" sldId="269"/>
            <ac:spMk id="49" creationId="{81C8C0F4-5C44-4C3F-B321-5CB3E2BABC2C}"/>
          </ac:spMkLst>
        </pc:spChg>
        <pc:spChg chg="add del">
          <ac:chgData name="Indo China Border Road Project Division-III CPWD" userId="bbcc84a9f9982ee8" providerId="LiveId" clId="{46DAD383-E845-4394-8F42-219472CDE058}" dt="2024-06-01T20:02:03.396" v="1107" actId="26606"/>
          <ac:spMkLst>
            <pc:docMk/>
            <pc:sldMk cId="2207401263" sldId="269"/>
            <ac:spMk id="52" creationId="{A37F6730-8F76-4239-8CBA-B914B02A75AB}"/>
          </ac:spMkLst>
        </pc:spChg>
        <pc:spChg chg="add del">
          <ac:chgData name="Indo China Border Road Project Division-III CPWD" userId="bbcc84a9f9982ee8" providerId="LiveId" clId="{46DAD383-E845-4394-8F42-219472CDE058}" dt="2024-06-01T20:02:03.396" v="1107" actId="26606"/>
          <ac:spMkLst>
            <pc:docMk/>
            <pc:sldMk cId="2207401263" sldId="269"/>
            <ac:spMk id="54" creationId="{71967F12-B0C4-4D31-8D63-89945DCD29D0}"/>
          </ac:spMkLst>
        </pc:spChg>
        <pc:spChg chg="add del">
          <ac:chgData name="Indo China Border Road Project Division-III CPWD" userId="bbcc84a9f9982ee8" providerId="LiveId" clId="{46DAD383-E845-4394-8F42-219472CDE058}" dt="2024-06-01T20:01:36.564" v="1094" actId="26606"/>
          <ac:spMkLst>
            <pc:docMk/>
            <pc:sldMk cId="2207401263" sldId="269"/>
            <ac:spMk id="60" creationId="{7D2FD795-8DF5-44F0-8664-4D8F626DD85A}"/>
          </ac:spMkLst>
        </pc:spChg>
        <pc:spChg chg="add del">
          <ac:chgData name="Indo China Border Road Project Division-III CPWD" userId="bbcc84a9f9982ee8" providerId="LiveId" clId="{46DAD383-E845-4394-8F42-219472CDE058}" dt="2024-06-01T20:01:45.477" v="1098" actId="26606"/>
          <ac:spMkLst>
            <pc:docMk/>
            <pc:sldMk cId="2207401263" sldId="269"/>
            <ac:spMk id="67" creationId="{837F2C8F-CC11-4A18-AA7E-AE8C022CDCC8}"/>
          </ac:spMkLst>
        </pc:spChg>
        <pc:spChg chg="add del">
          <ac:chgData name="Indo China Border Road Project Division-III CPWD" userId="bbcc84a9f9982ee8" providerId="LiveId" clId="{46DAD383-E845-4394-8F42-219472CDE058}" dt="2024-06-01T20:01:53.322" v="1102" actId="26606"/>
          <ac:spMkLst>
            <pc:docMk/>
            <pc:sldMk cId="2207401263" sldId="269"/>
            <ac:spMk id="72" creationId="{DC05F582-AA63-4A8C-915E-66057E4BEEA9}"/>
          </ac:spMkLst>
        </pc:spChg>
        <pc:spChg chg="add del">
          <ac:chgData name="Indo China Border Road Project Division-III CPWD" userId="bbcc84a9f9982ee8" providerId="LiveId" clId="{46DAD383-E845-4394-8F42-219472CDE058}" dt="2024-06-01T20:01:36.564" v="1094" actId="26606"/>
          <ac:spMkLst>
            <pc:docMk/>
            <pc:sldMk cId="2207401263" sldId="269"/>
            <ac:spMk id="74" creationId="{9D8267F7-1115-4F9A-BEF5-BB6664BCF0DB}"/>
          </ac:spMkLst>
        </pc:spChg>
        <pc:spChg chg="add del">
          <ac:chgData name="Indo China Border Road Project Division-III CPWD" userId="bbcc84a9f9982ee8" providerId="LiveId" clId="{46DAD383-E845-4394-8F42-219472CDE058}" dt="2024-06-01T20:01:42.826" v="1096" actId="26606"/>
          <ac:spMkLst>
            <pc:docMk/>
            <pc:sldMk cId="2207401263" sldId="269"/>
            <ac:spMk id="76" creationId="{A37F6730-8F76-4239-8CBA-B914B02A75AB}"/>
          </ac:spMkLst>
        </pc:spChg>
        <pc:spChg chg="add del">
          <ac:chgData name="Indo China Border Road Project Division-III CPWD" userId="bbcc84a9f9982ee8" providerId="LiveId" clId="{46DAD383-E845-4394-8F42-219472CDE058}" dt="2024-06-01T20:01:42.826" v="1096" actId="26606"/>
          <ac:spMkLst>
            <pc:docMk/>
            <pc:sldMk cId="2207401263" sldId="269"/>
            <ac:spMk id="86" creationId="{71967F12-B0C4-4D31-8D63-89945DCD29D0}"/>
          </ac:spMkLst>
        </pc:spChg>
        <pc:spChg chg="add del">
          <ac:chgData name="Indo China Border Road Project Division-III CPWD" userId="bbcc84a9f9982ee8" providerId="LiveId" clId="{46DAD383-E845-4394-8F42-219472CDE058}" dt="2024-06-01T20:01:45.477" v="1098" actId="26606"/>
          <ac:spMkLst>
            <pc:docMk/>
            <pc:sldMk cId="2207401263" sldId="269"/>
            <ac:spMk id="88" creationId="{81C8C0F4-5C44-4C3F-B321-5CB3E2BABC2C}"/>
          </ac:spMkLst>
        </pc:spChg>
        <pc:spChg chg="add del">
          <ac:chgData name="Indo China Border Road Project Division-III CPWD" userId="bbcc84a9f9982ee8" providerId="LiveId" clId="{46DAD383-E845-4394-8F42-219472CDE058}" dt="2024-06-01T20:01:50.295" v="1100" actId="26606"/>
          <ac:spMkLst>
            <pc:docMk/>
            <pc:sldMk cId="2207401263" sldId="269"/>
            <ac:spMk id="91" creationId="{81C8C0F4-5C44-4C3F-B321-5CB3E2BABC2C}"/>
          </ac:spMkLst>
        </pc:spChg>
        <pc:spChg chg="add del">
          <ac:chgData name="Indo China Border Road Project Division-III CPWD" userId="bbcc84a9f9982ee8" providerId="LiveId" clId="{46DAD383-E845-4394-8F42-219472CDE058}" dt="2024-06-01T20:01:56.020" v="1104" actId="26606"/>
          <ac:spMkLst>
            <pc:docMk/>
            <pc:sldMk cId="2207401263" sldId="269"/>
            <ac:spMk id="110" creationId="{DC05F582-AA63-4A8C-915E-66057E4BEEA9}"/>
          </ac:spMkLst>
        </pc:spChg>
        <pc:spChg chg="add del">
          <ac:chgData name="Indo China Border Road Project Division-III CPWD" userId="bbcc84a9f9982ee8" providerId="LiveId" clId="{46DAD383-E845-4394-8F42-219472CDE058}" dt="2024-06-01T20:02:03.324" v="1106" actId="26606"/>
          <ac:spMkLst>
            <pc:docMk/>
            <pc:sldMk cId="2207401263" sldId="269"/>
            <ac:spMk id="115" creationId="{DC05F582-AA63-4A8C-915E-66057E4BEEA9}"/>
          </ac:spMkLst>
        </pc:spChg>
        <pc:spChg chg="add del">
          <ac:chgData name="Indo China Border Road Project Division-III CPWD" userId="bbcc84a9f9982ee8" providerId="LiveId" clId="{46DAD383-E845-4394-8F42-219472CDE058}" dt="2024-06-01T20:03:54.563" v="1121" actId="26606"/>
          <ac:spMkLst>
            <pc:docMk/>
            <pc:sldMk cId="2207401263" sldId="269"/>
            <ac:spMk id="117" creationId="{853E39E6-2A74-404E-B4BC-EEC89C01B766}"/>
          </ac:spMkLst>
        </pc:spChg>
        <pc:spChg chg="add del">
          <ac:chgData name="Indo China Border Road Project Division-III CPWD" userId="bbcc84a9f9982ee8" providerId="LiveId" clId="{46DAD383-E845-4394-8F42-219472CDE058}" dt="2024-06-01T20:03:54.563" v="1121" actId="26606"/>
          <ac:spMkLst>
            <pc:docMk/>
            <pc:sldMk cId="2207401263" sldId="269"/>
            <ac:spMk id="126" creationId="{DC05F582-AA63-4A8C-915E-66057E4BEEA9}"/>
          </ac:spMkLst>
        </pc:spChg>
        <pc:spChg chg="add del">
          <ac:chgData name="Indo China Border Road Project Division-III CPWD" userId="bbcc84a9f9982ee8" providerId="LiveId" clId="{46DAD383-E845-4394-8F42-219472CDE058}" dt="2024-06-01T20:03:54.563" v="1121" actId="26606"/>
          <ac:spMkLst>
            <pc:docMk/>
            <pc:sldMk cId="2207401263" sldId="269"/>
            <ac:spMk id="127" creationId="{2D253D93-3319-4E06-B75F-009AE70FCBCA}"/>
          </ac:spMkLst>
        </pc:spChg>
        <pc:spChg chg="add del">
          <ac:chgData name="Indo China Border Road Project Division-III CPWD" userId="bbcc84a9f9982ee8" providerId="LiveId" clId="{46DAD383-E845-4394-8F42-219472CDE058}" dt="2024-06-01T20:03:51.698" v="1118" actId="26606"/>
          <ac:spMkLst>
            <pc:docMk/>
            <pc:sldMk cId="2207401263" sldId="269"/>
            <ac:spMk id="132" creationId="{B807C163-87AF-4BC4-ADE2-4E5EAFEEE8CE}"/>
          </ac:spMkLst>
        </pc:spChg>
        <pc:spChg chg="add del">
          <ac:chgData name="Indo China Border Road Project Division-III CPWD" userId="bbcc84a9f9982ee8" providerId="LiveId" clId="{46DAD383-E845-4394-8F42-219472CDE058}" dt="2024-06-01T20:03:51.698" v="1118" actId="26606"/>
          <ac:spMkLst>
            <pc:docMk/>
            <pc:sldMk cId="2207401263" sldId="269"/>
            <ac:spMk id="146" creationId="{19C03209-5BD8-4B0B-847E-430FFF592586}"/>
          </ac:spMkLst>
        </pc:spChg>
        <pc:spChg chg="add del">
          <ac:chgData name="Indo China Border Road Project Division-III CPWD" userId="bbcc84a9f9982ee8" providerId="LiveId" clId="{46DAD383-E845-4394-8F42-219472CDE058}" dt="2024-06-01T20:03:54.501" v="1120" actId="26606"/>
          <ac:spMkLst>
            <pc:docMk/>
            <pc:sldMk cId="2207401263" sldId="269"/>
            <ac:spMk id="148" creationId="{C5EFAD76-6928-46F5-8800-C1AF27C59B42}"/>
          </ac:spMkLst>
        </pc:spChg>
        <pc:spChg chg="add">
          <ac:chgData name="Indo China Border Road Project Division-III CPWD" userId="bbcc84a9f9982ee8" providerId="LiveId" clId="{46DAD383-E845-4394-8F42-219472CDE058}" dt="2024-06-01T20:03:54.563" v="1121" actId="26606"/>
          <ac:spMkLst>
            <pc:docMk/>
            <pc:sldMk cId="2207401263" sldId="269"/>
            <ac:spMk id="150" creationId="{97F832D9-9E09-40D4-AD67-47851A25D0B4}"/>
          </ac:spMkLst>
        </pc:spChg>
        <pc:grpChg chg="add del">
          <ac:chgData name="Indo China Border Road Project Division-III CPWD" userId="bbcc84a9f9982ee8" providerId="LiveId" clId="{46DAD383-E845-4394-8F42-219472CDE058}" dt="2024-06-01T20:00:41.278" v="1082" actId="26606"/>
          <ac:grpSpMkLst>
            <pc:docMk/>
            <pc:sldMk cId="2207401263" sldId="269"/>
            <ac:grpSpMk id="11" creationId="{7C6B683D-13FA-4605-8648-01FC9C82FEC8}"/>
          </ac:grpSpMkLst>
        </pc:grpChg>
        <pc:grpChg chg="add del">
          <ac:chgData name="Indo China Border Road Project Division-III CPWD" userId="bbcc84a9f9982ee8" providerId="LiveId" clId="{46DAD383-E845-4394-8F42-219472CDE058}" dt="2024-06-01T20:00:41.278" v="1082" actId="26606"/>
          <ac:grpSpMkLst>
            <pc:docMk/>
            <pc:sldMk cId="2207401263" sldId="269"/>
            <ac:grpSpMk id="25" creationId="{7B4E221E-E4F3-4D25-8DC8-8A3D08C830B4}"/>
          </ac:grpSpMkLst>
        </pc:grpChg>
        <pc:grpChg chg="add del">
          <ac:chgData name="Indo China Border Road Project Division-III CPWD" userId="bbcc84a9f9982ee8" providerId="LiveId" clId="{46DAD383-E845-4394-8F42-219472CDE058}" dt="2024-06-01T20:00:49.927" v="1084" actId="26606"/>
          <ac:grpSpMkLst>
            <pc:docMk/>
            <pc:sldMk cId="2207401263" sldId="269"/>
            <ac:grpSpMk id="33" creationId="{29CAC6BF-498D-4340-90E8-B31574952794}"/>
          </ac:grpSpMkLst>
        </pc:grpChg>
        <pc:grpChg chg="add del">
          <ac:chgData name="Indo China Border Road Project Division-III CPWD" userId="bbcc84a9f9982ee8" providerId="LiveId" clId="{46DAD383-E845-4394-8F42-219472CDE058}" dt="2024-06-01T20:00:57.580" v="1086" actId="26606"/>
          <ac:grpSpMkLst>
            <pc:docMk/>
            <pc:sldMk cId="2207401263" sldId="269"/>
            <ac:grpSpMk id="40" creationId="{DE11E5CC-3C1F-4093-97B6-6433FBF9A9C4}"/>
          </ac:grpSpMkLst>
        </pc:grpChg>
        <pc:grpChg chg="add del">
          <ac:chgData name="Indo China Border Road Project Division-III CPWD" userId="bbcc84a9f9982ee8" providerId="LiveId" clId="{46DAD383-E845-4394-8F42-219472CDE058}" dt="2024-06-01T20:00:57.580" v="1086" actId="26606"/>
          <ac:grpSpMkLst>
            <pc:docMk/>
            <pc:sldMk cId="2207401263" sldId="269"/>
            <ac:grpSpMk id="43" creationId="{283B8B97-2EEE-4843-8C7F-758D84C59F54}"/>
          </ac:grpSpMkLst>
        </pc:grpChg>
        <pc:grpChg chg="add del">
          <ac:chgData name="Indo China Border Road Project Division-III CPWD" userId="bbcc84a9f9982ee8" providerId="LiveId" clId="{46DAD383-E845-4394-8F42-219472CDE058}" dt="2024-06-01T20:02:03.396" v="1107" actId="26606"/>
          <ac:grpSpMkLst>
            <pc:docMk/>
            <pc:sldMk cId="2207401263" sldId="269"/>
            <ac:grpSpMk id="53" creationId="{DE11E5CC-3C1F-4093-97B6-6433FBF9A9C4}"/>
          </ac:grpSpMkLst>
        </pc:grpChg>
        <pc:grpChg chg="add del">
          <ac:chgData name="Indo China Border Road Project Division-III CPWD" userId="bbcc84a9f9982ee8" providerId="LiveId" clId="{46DAD383-E845-4394-8F42-219472CDE058}" dt="2024-06-01T20:01:36.564" v="1094" actId="26606"/>
          <ac:grpSpMkLst>
            <pc:docMk/>
            <pc:sldMk cId="2207401263" sldId="269"/>
            <ac:grpSpMk id="62" creationId="{7C6B683D-13FA-4605-8648-01FC9C82FEC8}"/>
          </ac:grpSpMkLst>
        </pc:grpChg>
        <pc:grpChg chg="add del">
          <ac:chgData name="Indo China Border Road Project Division-III CPWD" userId="bbcc84a9f9982ee8" providerId="LiveId" clId="{46DAD383-E845-4394-8F42-219472CDE058}" dt="2024-06-01T20:01:42.826" v="1096" actId="26606"/>
          <ac:grpSpMkLst>
            <pc:docMk/>
            <pc:sldMk cId="2207401263" sldId="269"/>
            <ac:grpSpMk id="77" creationId="{DE11E5CC-3C1F-4093-97B6-6433FBF9A9C4}"/>
          </ac:grpSpMkLst>
        </pc:grpChg>
        <pc:grpChg chg="add del">
          <ac:chgData name="Indo China Border Road Project Division-III CPWD" userId="bbcc84a9f9982ee8" providerId="LiveId" clId="{46DAD383-E845-4394-8F42-219472CDE058}" dt="2024-06-01T20:01:45.477" v="1098" actId="26606"/>
          <ac:grpSpMkLst>
            <pc:docMk/>
            <pc:sldMk cId="2207401263" sldId="269"/>
            <ac:grpSpMk id="89" creationId="{987A62DB-71D7-497D-BE1C-933ECB515A68}"/>
          </ac:grpSpMkLst>
        </pc:grpChg>
        <pc:grpChg chg="add del">
          <ac:chgData name="Indo China Border Road Project Division-III CPWD" userId="bbcc84a9f9982ee8" providerId="LiveId" clId="{46DAD383-E845-4394-8F42-219472CDE058}" dt="2024-06-01T20:01:50.295" v="1100" actId="26606"/>
          <ac:grpSpMkLst>
            <pc:docMk/>
            <pc:sldMk cId="2207401263" sldId="269"/>
            <ac:grpSpMk id="92" creationId="{000A5F84-BD20-4A3E-81BA-9F4444101C16}"/>
          </ac:grpSpMkLst>
        </pc:grpChg>
        <pc:grpChg chg="add del">
          <ac:chgData name="Indo China Border Road Project Division-III CPWD" userId="bbcc84a9f9982ee8" providerId="LiveId" clId="{46DAD383-E845-4394-8F42-219472CDE058}" dt="2024-06-01T20:01:53.322" v="1102" actId="26606"/>
          <ac:grpSpMkLst>
            <pc:docMk/>
            <pc:sldMk cId="2207401263" sldId="269"/>
            <ac:grpSpMk id="97" creationId="{30D050C3-946A-4155-B469-3FE5492E6E91}"/>
          </ac:grpSpMkLst>
        </pc:grpChg>
        <pc:grpChg chg="add del">
          <ac:chgData name="Indo China Border Road Project Division-III CPWD" userId="bbcc84a9f9982ee8" providerId="LiveId" clId="{46DAD383-E845-4394-8F42-219472CDE058}" dt="2024-06-01T20:01:56.020" v="1104" actId="26606"/>
          <ac:grpSpMkLst>
            <pc:docMk/>
            <pc:sldMk cId="2207401263" sldId="269"/>
            <ac:grpSpMk id="101" creationId="{30D050C3-946A-4155-B469-3FE5492E6E91}"/>
          </ac:grpSpMkLst>
        </pc:grpChg>
        <pc:grpChg chg="add del">
          <ac:chgData name="Indo China Border Road Project Division-III CPWD" userId="bbcc84a9f9982ee8" providerId="LiveId" clId="{46DAD383-E845-4394-8F42-219472CDE058}" dt="2024-06-01T20:02:03.324" v="1106" actId="26606"/>
          <ac:grpSpMkLst>
            <pc:docMk/>
            <pc:sldMk cId="2207401263" sldId="269"/>
            <ac:grpSpMk id="112" creationId="{30D050C3-946A-4155-B469-3FE5492E6E91}"/>
          </ac:grpSpMkLst>
        </pc:grpChg>
        <pc:grpChg chg="add del">
          <ac:chgData name="Indo China Border Road Project Division-III CPWD" userId="bbcc84a9f9982ee8" providerId="LiveId" clId="{46DAD383-E845-4394-8F42-219472CDE058}" dt="2024-06-01T20:03:54.563" v="1121" actId="26606"/>
          <ac:grpSpMkLst>
            <pc:docMk/>
            <pc:sldMk cId="2207401263" sldId="269"/>
            <ac:grpSpMk id="118" creationId="{30D050C3-946A-4155-B469-3FE5492E6E91}"/>
          </ac:grpSpMkLst>
        </pc:grpChg>
        <pc:grpChg chg="add del">
          <ac:chgData name="Indo China Border Road Project Division-III CPWD" userId="bbcc84a9f9982ee8" providerId="LiveId" clId="{46DAD383-E845-4394-8F42-219472CDE058}" dt="2024-06-01T20:03:51.698" v="1118" actId="26606"/>
          <ac:grpSpMkLst>
            <pc:docMk/>
            <pc:sldMk cId="2207401263" sldId="269"/>
            <ac:grpSpMk id="134" creationId="{3F696E8E-5A50-4F12-9E0B-502F85061599}"/>
          </ac:grpSpMkLst>
        </pc:grpChg>
        <pc:graphicFrameChg chg="add del">
          <ac:chgData name="Indo China Border Road Project Division-III CPWD" userId="bbcc84a9f9982ee8" providerId="LiveId" clId="{46DAD383-E845-4394-8F42-219472CDE058}" dt="2024-06-01T20:00:38.932" v="1080" actId="26606"/>
          <ac:graphicFrameMkLst>
            <pc:docMk/>
            <pc:sldMk cId="2207401263" sldId="269"/>
            <ac:graphicFrameMk id="6" creationId="{24E462F2-2EB4-13EA-F4A7-78577FAC8FDB}"/>
          </ac:graphicFrameMkLst>
        </pc:graphicFrameChg>
        <pc:graphicFrameChg chg="add del">
          <ac:chgData name="Indo China Border Road Project Division-III CPWD" userId="bbcc84a9f9982ee8" providerId="LiveId" clId="{46DAD383-E845-4394-8F42-219472CDE058}" dt="2024-06-01T20:01:06.480" v="1088" actId="26606"/>
          <ac:graphicFrameMkLst>
            <pc:docMk/>
            <pc:sldMk cId="2207401263" sldId="269"/>
            <ac:graphicFrameMk id="47" creationId="{10489BDA-64F2-EA99-ED0D-6A7970821130}"/>
          </ac:graphicFrameMkLst>
        </pc:graphicFrameChg>
        <pc:graphicFrameChg chg="add del">
          <ac:chgData name="Indo China Border Road Project Division-III CPWD" userId="bbcc84a9f9982ee8" providerId="LiveId" clId="{46DAD383-E845-4394-8F42-219472CDE058}" dt="2024-06-01T20:01:08.175" v="1090" actId="26606"/>
          <ac:graphicFrameMkLst>
            <pc:docMk/>
            <pc:sldMk cId="2207401263" sldId="269"/>
            <ac:graphicFrameMk id="50" creationId="{79F47328-75EB-A8A1-CF36-F84C58B640A9}"/>
          </ac:graphicFrameMkLst>
        </pc:graphicFrameChg>
        <pc:graphicFrameChg chg="add mod ord modGraphic">
          <ac:chgData name="Indo China Border Road Project Division-III CPWD" userId="bbcc84a9f9982ee8" providerId="LiveId" clId="{46DAD383-E845-4394-8F42-219472CDE058}" dt="2024-06-01T20:04:07.037" v="1132" actId="404"/>
          <ac:graphicFrameMkLst>
            <pc:docMk/>
            <pc:sldMk cId="2207401263" sldId="269"/>
            <ac:graphicFrameMk id="55" creationId="{DCE665CB-8C1A-41B2-F810-6F96700FF14A}"/>
          </ac:graphicFrameMkLst>
        </pc:graphicFrameChg>
        <pc:picChg chg="del">
          <ac:chgData name="Indo China Border Road Project Division-III CPWD" userId="bbcc84a9f9982ee8" providerId="LiveId" clId="{46DAD383-E845-4394-8F42-219472CDE058}" dt="2024-06-01T19:58:44.862" v="1065" actId="478"/>
          <ac:picMkLst>
            <pc:docMk/>
            <pc:sldMk cId="2207401263" sldId="269"/>
            <ac:picMk id="4" creationId="{874DB674-7FBA-6D8F-3856-3BA4684E64F2}"/>
          </ac:picMkLst>
        </pc:picChg>
        <pc:picChg chg="add del mod">
          <ac:chgData name="Indo China Border Road Project Division-III CPWD" userId="bbcc84a9f9982ee8" providerId="LiveId" clId="{46DAD383-E845-4394-8F42-219472CDE058}" dt="2024-06-01T20:03:38.400" v="1113" actId="21"/>
          <ac:picMkLst>
            <pc:docMk/>
            <pc:sldMk cId="2207401263" sldId="269"/>
            <ac:picMk id="8" creationId="{D9106AF4-7634-96AE-2500-00AD52145AE4}"/>
          </ac:picMkLst>
        </pc:picChg>
        <pc:picChg chg="add del">
          <ac:chgData name="Indo China Border Road Project Division-III CPWD" userId="bbcc84a9f9982ee8" providerId="LiveId" clId="{46DAD383-E845-4394-8F42-219472CDE058}" dt="2024-06-01T20:00:41.278" v="1082" actId="26606"/>
          <ac:picMkLst>
            <pc:docMk/>
            <pc:sldMk cId="2207401263" sldId="269"/>
            <ac:picMk id="24" creationId="{5FADA0BE-206E-E5A8-38B9-C043641F593E}"/>
          </ac:picMkLst>
        </pc:picChg>
        <pc:picChg chg="add del">
          <ac:chgData name="Indo China Border Road Project Division-III CPWD" userId="bbcc84a9f9982ee8" providerId="LiveId" clId="{46DAD383-E845-4394-8F42-219472CDE058}" dt="2024-06-01T20:00:49.927" v="1084" actId="26606"/>
          <ac:picMkLst>
            <pc:docMk/>
            <pc:sldMk cId="2207401263" sldId="269"/>
            <ac:picMk id="37" creationId="{0EC9A39E-491B-22F1-C4F0-78CEFA9DD684}"/>
          </ac:picMkLst>
        </pc:picChg>
        <pc:picChg chg="add del">
          <ac:chgData name="Indo China Border Road Project Division-III CPWD" userId="bbcc84a9f9982ee8" providerId="LiveId" clId="{46DAD383-E845-4394-8F42-219472CDE058}" dt="2024-06-01T20:00:57.580" v="1086" actId="26606"/>
          <ac:picMkLst>
            <pc:docMk/>
            <pc:sldMk cId="2207401263" sldId="269"/>
            <ac:picMk id="44" creationId="{35F3B6AE-3F6A-05B6-B84D-5CE5B569AC19}"/>
          </ac:picMkLst>
        </pc:picChg>
      </pc:sldChg>
      <pc:sldChg chg="modSp mod ord">
        <pc:chgData name="Indo China Border Road Project Division-III CPWD" userId="bbcc84a9f9982ee8" providerId="LiveId" clId="{46DAD383-E845-4394-8F42-219472CDE058}" dt="2024-06-01T20:21:13.142" v="1144"/>
        <pc:sldMkLst>
          <pc:docMk/>
          <pc:sldMk cId="46574087" sldId="270"/>
        </pc:sldMkLst>
        <pc:spChg chg="mod">
          <ac:chgData name="Indo China Border Road Project Division-III CPWD" userId="bbcc84a9f9982ee8" providerId="LiveId" clId="{46DAD383-E845-4394-8F42-219472CDE058}" dt="2024-06-01T20:20:14.264" v="1142" actId="403"/>
          <ac:spMkLst>
            <pc:docMk/>
            <pc:sldMk cId="46574087" sldId="270"/>
            <ac:spMk id="2" creationId="{3979FF24-9177-B31F-9644-F40A1201343D}"/>
          </ac:spMkLst>
        </pc:spChg>
      </pc:sldChg>
      <pc:sldChg chg="delSp add del mod setBg delDesignElem">
        <pc:chgData name="Indo China Border Road Project Division-III CPWD" userId="bbcc84a9f9982ee8" providerId="LiveId" clId="{46DAD383-E845-4394-8F42-219472CDE058}" dt="2024-06-01T19:06:39.409" v="158" actId="47"/>
        <pc:sldMkLst>
          <pc:docMk/>
          <pc:sldMk cId="3049032765" sldId="272"/>
        </pc:sldMkLst>
        <pc:spChg chg="del">
          <ac:chgData name="Indo China Border Road Project Division-III CPWD" userId="bbcc84a9f9982ee8" providerId="LiveId" clId="{46DAD383-E845-4394-8F42-219472CDE058}" dt="2024-06-01T19:06:32.654" v="155" actId="478"/>
          <ac:spMkLst>
            <pc:docMk/>
            <pc:sldMk cId="3049032765" sldId="272"/>
            <ac:spMk id="12" creationId="{C388018F-969E-3136-0CBF-36A72CC3E0B2}"/>
          </ac:spMkLst>
        </pc:spChg>
        <pc:spChg chg="del">
          <ac:chgData name="Indo China Border Road Project Division-III CPWD" userId="bbcc84a9f9982ee8" providerId="LiveId" clId="{46DAD383-E845-4394-8F42-219472CDE058}" dt="2024-06-01T19:04:47.036" v="138"/>
          <ac:spMkLst>
            <pc:docMk/>
            <pc:sldMk cId="3049032765" sldId="272"/>
            <ac:spMk id="52" creationId="{A37F6730-8F76-4239-8CBA-B914B02A75AB}"/>
          </ac:spMkLst>
        </pc:spChg>
        <pc:spChg chg="del">
          <ac:chgData name="Indo China Border Road Project Division-III CPWD" userId="bbcc84a9f9982ee8" providerId="LiveId" clId="{46DAD383-E845-4394-8F42-219472CDE058}" dt="2024-06-01T19:04:47.036" v="138"/>
          <ac:spMkLst>
            <pc:docMk/>
            <pc:sldMk cId="3049032765" sldId="272"/>
            <ac:spMk id="62" creationId="{71967F12-B0C4-4D31-8D63-89945DCD29D0}"/>
          </ac:spMkLst>
        </pc:spChg>
        <pc:grpChg chg="del">
          <ac:chgData name="Indo China Border Road Project Division-III CPWD" userId="bbcc84a9f9982ee8" providerId="LiveId" clId="{46DAD383-E845-4394-8F42-219472CDE058}" dt="2024-06-01T19:04:47.036" v="138"/>
          <ac:grpSpMkLst>
            <pc:docMk/>
            <pc:sldMk cId="3049032765" sldId="272"/>
            <ac:grpSpMk id="53" creationId="{DE11E5CC-3C1F-4093-97B6-6433FBF9A9C4}"/>
          </ac:grpSpMkLst>
        </pc:grpChg>
      </pc:sldChg>
      <pc:sldChg chg="addSp delSp modSp add mod setBg delDesignElem">
        <pc:chgData name="Indo China Border Road Project Division-III CPWD" userId="bbcc84a9f9982ee8" providerId="LiveId" clId="{46DAD383-E845-4394-8F42-219472CDE058}" dt="2024-06-01T19:12:06.095" v="375" actId="26606"/>
        <pc:sldMkLst>
          <pc:docMk/>
          <pc:sldMk cId="2099481708" sldId="273"/>
        </pc:sldMkLst>
        <pc:spChg chg="add del mod">
          <ac:chgData name="Indo China Border Road Project Division-III CPWD" userId="bbcc84a9f9982ee8" providerId="LiveId" clId="{46DAD383-E845-4394-8F42-219472CDE058}" dt="2024-06-01T19:12:06.095" v="375" actId="26606"/>
          <ac:spMkLst>
            <pc:docMk/>
            <pc:sldMk cId="2099481708" sldId="273"/>
            <ac:spMk id="12" creationId="{C388018F-969E-3136-0CBF-36A72CC3E0B2}"/>
          </ac:spMkLst>
        </pc:spChg>
        <pc:spChg chg="add del">
          <ac:chgData name="Indo China Border Road Project Division-III CPWD" userId="bbcc84a9f9982ee8" providerId="LiveId" clId="{46DAD383-E845-4394-8F42-219472CDE058}" dt="2024-06-01T19:11:50.595" v="373" actId="26606"/>
          <ac:spMkLst>
            <pc:docMk/>
            <pc:sldMk cId="2099481708" sldId="273"/>
            <ac:spMk id="19" creationId="{81C8C0F4-5C44-4C3F-B321-5CB3E2BABC2C}"/>
          </ac:spMkLst>
        </pc:spChg>
        <pc:spChg chg="add del">
          <ac:chgData name="Indo China Border Road Project Division-III CPWD" userId="bbcc84a9f9982ee8" providerId="LiveId" clId="{46DAD383-E845-4394-8F42-219472CDE058}" dt="2024-06-01T19:11:50.595" v="373" actId="26606"/>
          <ac:spMkLst>
            <pc:docMk/>
            <pc:sldMk cId="2099481708" sldId="273"/>
            <ac:spMk id="26" creationId="{837F2C8F-CC11-4A18-AA7E-AE8C022CDCC8}"/>
          </ac:spMkLst>
        </pc:spChg>
        <pc:spChg chg="del">
          <ac:chgData name="Indo China Border Road Project Division-III CPWD" userId="bbcc84a9f9982ee8" providerId="LiveId" clId="{46DAD383-E845-4394-8F42-219472CDE058}" dt="2024-06-01T19:05:00.713" v="140"/>
          <ac:spMkLst>
            <pc:docMk/>
            <pc:sldMk cId="2099481708" sldId="273"/>
            <ac:spMk id="52" creationId="{A37F6730-8F76-4239-8CBA-B914B02A75AB}"/>
          </ac:spMkLst>
        </pc:spChg>
        <pc:spChg chg="del">
          <ac:chgData name="Indo China Border Road Project Division-III CPWD" userId="bbcc84a9f9982ee8" providerId="LiveId" clId="{46DAD383-E845-4394-8F42-219472CDE058}" dt="2024-06-01T19:05:00.713" v="140"/>
          <ac:spMkLst>
            <pc:docMk/>
            <pc:sldMk cId="2099481708" sldId="273"/>
            <ac:spMk id="62" creationId="{71967F12-B0C4-4D31-8D63-89945DCD29D0}"/>
          </ac:spMkLst>
        </pc:spChg>
        <pc:grpChg chg="add del">
          <ac:chgData name="Indo China Border Road Project Division-III CPWD" userId="bbcc84a9f9982ee8" providerId="LiveId" clId="{46DAD383-E845-4394-8F42-219472CDE058}" dt="2024-06-01T19:11:50.595" v="373" actId="26606"/>
          <ac:grpSpMkLst>
            <pc:docMk/>
            <pc:sldMk cId="2099481708" sldId="273"/>
            <ac:grpSpMk id="21" creationId="{987A62DB-71D7-497D-BE1C-933ECB515A68}"/>
          </ac:grpSpMkLst>
        </pc:grpChg>
        <pc:grpChg chg="del">
          <ac:chgData name="Indo China Border Road Project Division-III CPWD" userId="bbcc84a9f9982ee8" providerId="LiveId" clId="{46DAD383-E845-4394-8F42-219472CDE058}" dt="2024-06-01T19:05:00.713" v="140"/>
          <ac:grpSpMkLst>
            <pc:docMk/>
            <pc:sldMk cId="2099481708" sldId="273"/>
            <ac:grpSpMk id="53" creationId="{DE11E5CC-3C1F-4093-97B6-6433FBF9A9C4}"/>
          </ac:grpSpMkLst>
        </pc:grpChg>
        <pc:graphicFrameChg chg="del mod">
          <ac:chgData name="Indo China Border Road Project Division-III CPWD" userId="bbcc84a9f9982ee8" providerId="LiveId" clId="{46DAD383-E845-4394-8F42-219472CDE058}" dt="2024-06-01T19:05:08.731" v="142" actId="478"/>
          <ac:graphicFrameMkLst>
            <pc:docMk/>
            <pc:sldMk cId="2099481708" sldId="273"/>
            <ac:graphicFrameMk id="7" creationId="{0C5AAF65-F210-779A-153E-C5FFD31E7F91}"/>
          </ac:graphicFrameMkLst>
        </pc:graphicFrameChg>
        <pc:graphicFrameChg chg="add del">
          <ac:chgData name="Indo China Border Road Project Division-III CPWD" userId="bbcc84a9f9982ee8" providerId="LiveId" clId="{46DAD383-E845-4394-8F42-219472CDE058}" dt="2024-06-01T19:12:06.095" v="375" actId="26606"/>
          <ac:graphicFrameMkLst>
            <pc:docMk/>
            <pc:sldMk cId="2099481708" sldId="273"/>
            <ac:graphicFrameMk id="14" creationId="{51907D13-7B2B-23AF-22E7-065A57C2347E}"/>
          </ac:graphicFrameMkLst>
        </pc:graphicFrameChg>
        <pc:picChg chg="add del">
          <ac:chgData name="Indo China Border Road Project Division-III CPWD" userId="bbcc84a9f9982ee8" providerId="LiveId" clId="{46DAD383-E845-4394-8F42-219472CDE058}" dt="2024-06-01T19:11:50.595" v="373" actId="26606"/>
          <ac:picMkLst>
            <pc:docMk/>
            <pc:sldMk cId="2099481708" sldId="273"/>
            <ac:picMk id="16" creationId="{9A6F1420-C1A0-631F-390B-FE4D6140250E}"/>
          </ac:picMkLst>
        </pc:picChg>
      </pc:sldChg>
      <pc:sldChg chg="delSp add del setBg delDesignElem">
        <pc:chgData name="Indo China Border Road Project Division-III CPWD" userId="bbcc84a9f9982ee8" providerId="LiveId" clId="{46DAD383-E845-4394-8F42-219472CDE058}" dt="2024-06-01T19:07:45.800" v="171" actId="47"/>
        <pc:sldMkLst>
          <pc:docMk/>
          <pc:sldMk cId="1604491986" sldId="274"/>
        </pc:sldMkLst>
        <pc:spChg chg="del">
          <ac:chgData name="Indo China Border Road Project Division-III CPWD" userId="bbcc84a9f9982ee8" providerId="LiveId" clId="{46DAD383-E845-4394-8F42-219472CDE058}" dt="2024-06-01T19:06:37.066" v="157"/>
          <ac:spMkLst>
            <pc:docMk/>
            <pc:sldMk cId="1604491986" sldId="274"/>
            <ac:spMk id="86" creationId="{612418FA-DACC-47F9-B701-44B7143C9DEF}"/>
          </ac:spMkLst>
        </pc:spChg>
        <pc:spChg chg="del">
          <ac:chgData name="Indo China Border Road Project Division-III CPWD" userId="bbcc84a9f9982ee8" providerId="LiveId" clId="{46DAD383-E845-4394-8F42-219472CDE058}" dt="2024-06-01T19:06:37.066" v="157"/>
          <ac:spMkLst>
            <pc:docMk/>
            <pc:sldMk cId="1604491986" sldId="274"/>
            <ac:spMk id="100" creationId="{9D8267F7-1115-4F9A-BEF5-BB6664BCF0DB}"/>
          </ac:spMkLst>
        </pc:spChg>
        <pc:grpChg chg="del">
          <ac:chgData name="Indo China Border Road Project Division-III CPWD" userId="bbcc84a9f9982ee8" providerId="LiveId" clId="{46DAD383-E845-4394-8F42-219472CDE058}" dt="2024-06-01T19:06:37.066" v="157"/>
          <ac:grpSpMkLst>
            <pc:docMk/>
            <pc:sldMk cId="1604491986" sldId="274"/>
            <ac:grpSpMk id="88" creationId="{7C6B683D-13FA-4605-8648-01FC9C82FEC8}"/>
          </ac:grpSpMkLst>
        </pc:grpChg>
      </pc:sldChg>
      <pc:sldChg chg="delSp modSp add mod setBg delDesignElem">
        <pc:chgData name="Indo China Border Road Project Division-III CPWD" userId="bbcc84a9f9982ee8" providerId="LiveId" clId="{46DAD383-E845-4394-8F42-219472CDE058}" dt="2024-06-01T19:09:51.635" v="298" actId="20577"/>
        <pc:sldMkLst>
          <pc:docMk/>
          <pc:sldMk cId="596926081" sldId="275"/>
        </pc:sldMkLst>
        <pc:spChg chg="mod">
          <ac:chgData name="Indo China Border Road Project Division-III CPWD" userId="bbcc84a9f9982ee8" providerId="LiveId" clId="{46DAD383-E845-4394-8F42-219472CDE058}" dt="2024-06-01T19:07:56.567" v="172"/>
          <ac:spMkLst>
            <pc:docMk/>
            <pc:sldMk cId="596926081" sldId="275"/>
            <ac:spMk id="11" creationId="{FF263715-B6DF-3F92-68AB-2B122A91FBEE}"/>
          </ac:spMkLst>
        </pc:spChg>
        <pc:spChg chg="del">
          <ac:chgData name="Indo China Border Road Project Division-III CPWD" userId="bbcc84a9f9982ee8" providerId="LiveId" clId="{46DAD383-E845-4394-8F42-219472CDE058}" dt="2024-06-01T19:07:44.200" v="170"/>
          <ac:spMkLst>
            <pc:docMk/>
            <pc:sldMk cId="596926081" sldId="275"/>
            <ac:spMk id="86" creationId="{612418FA-DACC-47F9-B701-44B7143C9DEF}"/>
          </ac:spMkLst>
        </pc:spChg>
        <pc:spChg chg="del">
          <ac:chgData name="Indo China Border Road Project Division-III CPWD" userId="bbcc84a9f9982ee8" providerId="LiveId" clId="{46DAD383-E845-4394-8F42-219472CDE058}" dt="2024-06-01T19:07:44.200" v="170"/>
          <ac:spMkLst>
            <pc:docMk/>
            <pc:sldMk cId="596926081" sldId="275"/>
            <ac:spMk id="100" creationId="{9D8267F7-1115-4F9A-BEF5-BB6664BCF0DB}"/>
          </ac:spMkLst>
        </pc:spChg>
        <pc:grpChg chg="del">
          <ac:chgData name="Indo China Border Road Project Division-III CPWD" userId="bbcc84a9f9982ee8" providerId="LiveId" clId="{46DAD383-E845-4394-8F42-219472CDE058}" dt="2024-06-01T19:07:44.200" v="170"/>
          <ac:grpSpMkLst>
            <pc:docMk/>
            <pc:sldMk cId="596926081" sldId="275"/>
            <ac:grpSpMk id="88" creationId="{7C6B683D-13FA-4605-8648-01FC9C82FEC8}"/>
          </ac:grpSpMkLst>
        </pc:grpChg>
        <pc:graphicFrameChg chg="mod">
          <ac:chgData name="Indo China Border Road Project Division-III CPWD" userId="bbcc84a9f9982ee8" providerId="LiveId" clId="{46DAD383-E845-4394-8F42-219472CDE058}" dt="2024-06-01T19:09:51.635" v="298" actId="20577"/>
          <ac:graphicFrameMkLst>
            <pc:docMk/>
            <pc:sldMk cId="596926081" sldId="275"/>
            <ac:graphicFrameMk id="9" creationId="{BD293AF8-6447-0BD0-202C-4AFAFFA3303E}"/>
          </ac:graphicFrameMkLst>
        </pc:graphicFrameChg>
      </pc:sldChg>
      <pc:sldChg chg="addSp delSp modSp add mod">
        <pc:chgData name="Indo China Border Road Project Division-III CPWD" userId="bbcc84a9f9982ee8" providerId="LiveId" clId="{46DAD383-E845-4394-8F42-219472CDE058}" dt="2024-06-01T19:17:47.411" v="477" actId="22"/>
        <pc:sldMkLst>
          <pc:docMk/>
          <pc:sldMk cId="1489314367" sldId="276"/>
        </pc:sldMkLst>
        <pc:spChg chg="mod">
          <ac:chgData name="Indo China Border Road Project Division-III CPWD" userId="bbcc84a9f9982ee8" providerId="LiveId" clId="{46DAD383-E845-4394-8F42-219472CDE058}" dt="2024-06-01T19:12:24.446" v="400" actId="20577"/>
          <ac:spMkLst>
            <pc:docMk/>
            <pc:sldMk cId="1489314367" sldId="276"/>
            <ac:spMk id="12" creationId="{C388018F-969E-3136-0CBF-36A72CC3E0B2}"/>
          </ac:spMkLst>
        </pc:spChg>
        <pc:picChg chg="add del">
          <ac:chgData name="Indo China Border Road Project Division-III CPWD" userId="bbcc84a9f9982ee8" providerId="LiveId" clId="{46DAD383-E845-4394-8F42-219472CDE058}" dt="2024-06-01T19:17:47.411" v="477" actId="22"/>
          <ac:picMkLst>
            <pc:docMk/>
            <pc:sldMk cId="1489314367" sldId="276"/>
            <ac:picMk id="3" creationId="{B9D9FBFC-A951-4FDE-F8B9-8FA0C7FCC775}"/>
          </ac:picMkLst>
        </pc:picChg>
      </pc:sldChg>
      <pc:sldChg chg="addSp delSp modSp add mod setBg">
        <pc:chgData name="Indo China Border Road Project Division-III CPWD" userId="bbcc84a9f9982ee8" providerId="LiveId" clId="{46DAD383-E845-4394-8F42-219472CDE058}" dt="2024-06-01T19:20:39.413" v="547" actId="20577"/>
        <pc:sldMkLst>
          <pc:docMk/>
          <pc:sldMk cId="1663204468" sldId="277"/>
        </pc:sldMkLst>
        <pc:spChg chg="add del mod">
          <ac:chgData name="Indo China Border Road Project Division-III CPWD" userId="bbcc84a9f9982ee8" providerId="LiveId" clId="{46DAD383-E845-4394-8F42-219472CDE058}" dt="2024-06-01T19:15:51.946" v="420" actId="478"/>
          <ac:spMkLst>
            <pc:docMk/>
            <pc:sldMk cId="1663204468" sldId="277"/>
            <ac:spMk id="3" creationId="{61718A5A-C27E-BA6D-9ACF-29E1AE459569}"/>
          </ac:spMkLst>
        </pc:spChg>
        <pc:spChg chg="mod">
          <ac:chgData name="Indo China Border Road Project Division-III CPWD" userId="bbcc84a9f9982ee8" providerId="LiveId" clId="{46DAD383-E845-4394-8F42-219472CDE058}" dt="2024-06-01T19:20:00.069" v="534" actId="26606"/>
          <ac:spMkLst>
            <pc:docMk/>
            <pc:sldMk cId="1663204468" sldId="277"/>
            <ac:spMk id="12" creationId="{C388018F-969E-3136-0CBF-36A72CC3E0B2}"/>
          </ac:spMkLst>
        </pc:spChg>
        <pc:spChg chg="add">
          <ac:chgData name="Indo China Border Road Project Division-III CPWD" userId="bbcc84a9f9982ee8" providerId="LiveId" clId="{46DAD383-E845-4394-8F42-219472CDE058}" dt="2024-06-01T19:20:00.069" v="534" actId="26606"/>
          <ac:spMkLst>
            <pc:docMk/>
            <pc:sldMk cId="1663204468" sldId="277"/>
            <ac:spMk id="17" creationId="{A37F6730-8F76-4239-8CBA-B914B02A75AB}"/>
          </ac:spMkLst>
        </pc:spChg>
        <pc:spChg chg="add">
          <ac:chgData name="Indo China Border Road Project Division-III CPWD" userId="bbcc84a9f9982ee8" providerId="LiveId" clId="{46DAD383-E845-4394-8F42-219472CDE058}" dt="2024-06-01T19:20:00.069" v="534" actId="26606"/>
          <ac:spMkLst>
            <pc:docMk/>
            <pc:sldMk cId="1663204468" sldId="277"/>
            <ac:spMk id="31" creationId="{3FC6531F-34B9-4279-98F5-3B3408390A76}"/>
          </ac:spMkLst>
        </pc:spChg>
        <pc:grpChg chg="add">
          <ac:chgData name="Indo China Border Road Project Division-III CPWD" userId="bbcc84a9f9982ee8" providerId="LiveId" clId="{46DAD383-E845-4394-8F42-219472CDE058}" dt="2024-06-01T19:20:00.069" v="534" actId="26606"/>
          <ac:grpSpMkLst>
            <pc:docMk/>
            <pc:sldMk cId="1663204468" sldId="277"/>
            <ac:grpSpMk id="19" creationId="{DE11E5CC-3C1F-4093-97B6-6433FBF9A9C4}"/>
          </ac:grpSpMkLst>
        </pc:grpChg>
        <pc:graphicFrameChg chg="add del modGraphic">
          <ac:chgData name="Indo China Border Road Project Division-III CPWD" userId="bbcc84a9f9982ee8" providerId="LiveId" clId="{46DAD383-E845-4394-8F42-219472CDE058}" dt="2024-06-01T19:15:45.192" v="418" actId="478"/>
          <ac:graphicFrameMkLst>
            <pc:docMk/>
            <pc:sldMk cId="1663204468" sldId="277"/>
            <ac:graphicFrameMk id="4" creationId="{BDCD145E-1899-45FB-33D5-F7EA370B8E60}"/>
          </ac:graphicFrameMkLst>
        </pc:graphicFrameChg>
        <pc:graphicFrameChg chg="add mod ord modGraphic">
          <ac:chgData name="Indo China Border Road Project Division-III CPWD" userId="bbcc84a9f9982ee8" providerId="LiveId" clId="{46DAD383-E845-4394-8F42-219472CDE058}" dt="2024-06-01T19:20:39.413" v="547" actId="20577"/>
          <ac:graphicFrameMkLst>
            <pc:docMk/>
            <pc:sldMk cId="1663204468" sldId="277"/>
            <ac:graphicFrameMk id="5" creationId="{B3641820-2CB6-891C-D4D9-DAEAB729BC93}"/>
          </ac:graphicFrameMkLst>
        </pc:graphicFrameChg>
        <pc:picChg chg="add mod">
          <ac:chgData name="Indo China Border Road Project Division-III CPWD" userId="bbcc84a9f9982ee8" providerId="LiveId" clId="{46DAD383-E845-4394-8F42-219472CDE058}" dt="2024-06-01T19:20:05.310" v="536" actId="1076"/>
          <ac:picMkLst>
            <pc:docMk/>
            <pc:sldMk cId="1663204468" sldId="277"/>
            <ac:picMk id="7" creationId="{5FF99D8B-FD11-AB59-9B6B-57DE305D9851}"/>
          </ac:picMkLst>
        </pc:picChg>
        <pc:picChg chg="add mod modCrop">
          <ac:chgData name="Indo China Border Road Project Division-III CPWD" userId="bbcc84a9f9982ee8" providerId="LiveId" clId="{46DAD383-E845-4394-8F42-219472CDE058}" dt="2024-06-01T19:20:17.795" v="542" actId="14100"/>
          <ac:picMkLst>
            <pc:docMk/>
            <pc:sldMk cId="1663204468" sldId="277"/>
            <ac:picMk id="9" creationId="{C978A422-9189-B582-40E0-0468ED7C545F}"/>
          </ac:picMkLst>
        </pc:picChg>
        <pc:picChg chg="add mod">
          <ac:chgData name="Indo China Border Road Project Division-III CPWD" userId="bbcc84a9f9982ee8" providerId="LiveId" clId="{46DAD383-E845-4394-8F42-219472CDE058}" dt="2024-06-01T19:20:11.662" v="539" actId="14100"/>
          <ac:picMkLst>
            <pc:docMk/>
            <pc:sldMk cId="1663204468" sldId="277"/>
            <ac:picMk id="11" creationId="{307B2414-5821-055B-214F-4D611620AB5F}"/>
          </ac:picMkLst>
        </pc:picChg>
      </pc:sldChg>
      <pc:sldChg chg="addSp modSp add mod">
        <pc:chgData name="Indo China Border Road Project Division-III CPWD" userId="bbcc84a9f9982ee8" providerId="LiveId" clId="{46DAD383-E845-4394-8F42-219472CDE058}" dt="2024-06-01T19:19:04.402" v="522" actId="14100"/>
        <pc:sldMkLst>
          <pc:docMk/>
          <pc:sldMk cId="1294472158" sldId="278"/>
        </pc:sldMkLst>
        <pc:spChg chg="mod">
          <ac:chgData name="Indo China Border Road Project Division-III CPWD" userId="bbcc84a9f9982ee8" providerId="LiveId" clId="{46DAD383-E845-4394-8F42-219472CDE058}" dt="2024-06-01T19:18:21.636" v="518" actId="14100"/>
          <ac:spMkLst>
            <pc:docMk/>
            <pc:sldMk cId="1294472158" sldId="278"/>
            <ac:spMk id="12" creationId="{C388018F-969E-3136-0CBF-36A72CC3E0B2}"/>
          </ac:spMkLst>
        </pc:spChg>
        <pc:picChg chg="add mod">
          <ac:chgData name="Indo China Border Road Project Division-III CPWD" userId="bbcc84a9f9982ee8" providerId="LiveId" clId="{46DAD383-E845-4394-8F42-219472CDE058}" dt="2024-06-01T19:19:04.402" v="522" actId="14100"/>
          <ac:picMkLst>
            <pc:docMk/>
            <pc:sldMk cId="1294472158" sldId="278"/>
            <ac:picMk id="3" creationId="{46D63238-ED3B-5C9D-BC34-FE3D8497FDC6}"/>
          </ac:picMkLst>
        </pc:picChg>
      </pc:sldChg>
      <pc:sldChg chg="addSp delSp modSp add mod setBg delDesignElem">
        <pc:chgData name="Indo China Border Road Project Division-III CPWD" userId="bbcc84a9f9982ee8" providerId="LiveId" clId="{46DAD383-E845-4394-8F42-219472CDE058}" dt="2024-06-01T19:25:20.657" v="666" actId="14100"/>
        <pc:sldMkLst>
          <pc:docMk/>
          <pc:sldMk cId="4012891103" sldId="279"/>
        </pc:sldMkLst>
        <pc:spChg chg="add del">
          <ac:chgData name="Indo China Border Road Project Division-III CPWD" userId="bbcc84a9f9982ee8" providerId="LiveId" clId="{46DAD383-E845-4394-8F42-219472CDE058}" dt="2024-06-01T19:22:22.651" v="600" actId="22"/>
          <ac:spMkLst>
            <pc:docMk/>
            <pc:sldMk cId="4012891103" sldId="279"/>
            <ac:spMk id="3" creationId="{B7FF7CB6-165A-E572-2CBE-1F9CA619D822}"/>
          </ac:spMkLst>
        </pc:spChg>
        <pc:spChg chg="mod ord">
          <ac:chgData name="Indo China Border Road Project Division-III CPWD" userId="bbcc84a9f9982ee8" providerId="LiveId" clId="{46DAD383-E845-4394-8F42-219472CDE058}" dt="2024-06-01T19:25:15.685" v="664" actId="1076"/>
          <ac:spMkLst>
            <pc:docMk/>
            <pc:sldMk cId="4012891103" sldId="279"/>
            <ac:spMk id="12" creationId="{C388018F-969E-3136-0CBF-36A72CC3E0B2}"/>
          </ac:spMkLst>
        </pc:spChg>
        <pc:spChg chg="del">
          <ac:chgData name="Indo China Border Road Project Division-III CPWD" userId="bbcc84a9f9982ee8" providerId="LiveId" clId="{46DAD383-E845-4394-8F42-219472CDE058}" dt="2024-06-01T19:20:47.748" v="549"/>
          <ac:spMkLst>
            <pc:docMk/>
            <pc:sldMk cId="4012891103" sldId="279"/>
            <ac:spMk id="17" creationId="{A37F6730-8F76-4239-8CBA-B914B02A75AB}"/>
          </ac:spMkLst>
        </pc:spChg>
        <pc:spChg chg="del">
          <ac:chgData name="Indo China Border Road Project Division-III CPWD" userId="bbcc84a9f9982ee8" providerId="LiveId" clId="{46DAD383-E845-4394-8F42-219472CDE058}" dt="2024-06-01T19:20:47.748" v="549"/>
          <ac:spMkLst>
            <pc:docMk/>
            <pc:sldMk cId="4012891103" sldId="279"/>
            <ac:spMk id="31" creationId="{3FC6531F-34B9-4279-98F5-3B3408390A76}"/>
          </ac:spMkLst>
        </pc:spChg>
        <pc:spChg chg="add del">
          <ac:chgData name="Indo China Border Road Project Division-III CPWD" userId="bbcc84a9f9982ee8" providerId="LiveId" clId="{46DAD383-E845-4394-8F42-219472CDE058}" dt="2024-06-01T19:22:36.746" v="606" actId="26606"/>
          <ac:spMkLst>
            <pc:docMk/>
            <pc:sldMk cId="4012891103" sldId="279"/>
            <ac:spMk id="2067" creationId="{6DC8E2D9-6729-4614-8667-C1016D3182E4}"/>
          </ac:spMkLst>
        </pc:spChg>
        <pc:spChg chg="add del">
          <ac:chgData name="Indo China Border Road Project Division-III CPWD" userId="bbcc84a9f9982ee8" providerId="LiveId" clId="{46DAD383-E845-4394-8F42-219472CDE058}" dt="2024-06-01T19:25:05.567" v="657" actId="26606"/>
          <ac:spMkLst>
            <pc:docMk/>
            <pc:sldMk cId="4012891103" sldId="279"/>
            <ac:spMk id="2083" creationId="{8CED433A-4441-4EF2-A360-2D5C19C7F3CD}"/>
          </ac:spMkLst>
        </pc:spChg>
        <pc:spChg chg="add del">
          <ac:chgData name="Indo China Border Road Project Division-III CPWD" userId="bbcc84a9f9982ee8" providerId="LiveId" clId="{46DAD383-E845-4394-8F42-219472CDE058}" dt="2024-06-01T19:22:38.918" v="608" actId="26606"/>
          <ac:spMkLst>
            <pc:docMk/>
            <pc:sldMk cId="4012891103" sldId="279"/>
            <ac:spMk id="2090" creationId="{6DC8E2D9-6729-4614-8667-C1016D3182E4}"/>
          </ac:spMkLst>
        </pc:spChg>
        <pc:spChg chg="add del">
          <ac:chgData name="Indo China Border Road Project Division-III CPWD" userId="bbcc84a9f9982ee8" providerId="LiveId" clId="{46DAD383-E845-4394-8F42-219472CDE058}" dt="2024-06-01T19:22:40.755" v="610" actId="26606"/>
          <ac:spMkLst>
            <pc:docMk/>
            <pc:sldMk cId="4012891103" sldId="279"/>
            <ac:spMk id="2101" creationId="{6DC8E2D9-6729-4614-8667-C1016D3182E4}"/>
          </ac:spMkLst>
        </pc:spChg>
        <pc:spChg chg="add del">
          <ac:chgData name="Indo China Border Road Project Division-III CPWD" userId="bbcc84a9f9982ee8" providerId="LiveId" clId="{46DAD383-E845-4394-8F42-219472CDE058}" dt="2024-06-01T19:22:40.755" v="610" actId="26606"/>
          <ac:spMkLst>
            <pc:docMk/>
            <pc:sldMk cId="4012891103" sldId="279"/>
            <ac:spMk id="2102" creationId="{9C51935E-4A08-4AE4-8E13-F40CD3C4F1C4}"/>
          </ac:spMkLst>
        </pc:spChg>
        <pc:spChg chg="add del">
          <ac:chgData name="Indo China Border Road Project Division-III CPWD" userId="bbcc84a9f9982ee8" providerId="LiveId" clId="{46DAD383-E845-4394-8F42-219472CDE058}" dt="2024-06-01T19:22:40.755" v="610" actId="26606"/>
          <ac:spMkLst>
            <pc:docMk/>
            <pc:sldMk cId="4012891103" sldId="279"/>
            <ac:spMk id="2106" creationId="{8CED433A-4441-4EF2-A360-2D5C19C7F3CD}"/>
          </ac:spMkLst>
        </pc:spChg>
        <pc:spChg chg="add del">
          <ac:chgData name="Indo China Border Road Project Division-III CPWD" userId="bbcc84a9f9982ee8" providerId="LiveId" clId="{46DAD383-E845-4394-8F42-219472CDE058}" dt="2024-06-01T19:25:05.567" v="657" actId="26606"/>
          <ac:spMkLst>
            <pc:docMk/>
            <pc:sldMk cId="4012891103" sldId="279"/>
            <ac:spMk id="2121" creationId="{6DC8E2D9-6729-4614-8667-C1016D3182E4}"/>
          </ac:spMkLst>
        </pc:spChg>
        <pc:spChg chg="add del">
          <ac:chgData name="Indo China Border Road Project Division-III CPWD" userId="bbcc84a9f9982ee8" providerId="LiveId" clId="{46DAD383-E845-4394-8F42-219472CDE058}" dt="2024-06-01T19:25:05.567" v="657" actId="26606"/>
          <ac:spMkLst>
            <pc:docMk/>
            <pc:sldMk cId="4012891103" sldId="279"/>
            <ac:spMk id="2122" creationId="{9C51935E-4A08-4AE4-8E13-F40CD3C4F1C4}"/>
          </ac:spMkLst>
        </pc:spChg>
        <pc:spChg chg="add del">
          <ac:chgData name="Indo China Border Road Project Division-III CPWD" userId="bbcc84a9f9982ee8" providerId="LiveId" clId="{46DAD383-E845-4394-8F42-219472CDE058}" dt="2024-06-01T19:24:56.975" v="656" actId="26606"/>
          <ac:spMkLst>
            <pc:docMk/>
            <pc:sldMk cId="4012891103" sldId="279"/>
            <ac:spMk id="9235" creationId="{6DC8E2D9-6729-4614-8667-C1016D3182E4}"/>
          </ac:spMkLst>
        </pc:spChg>
        <pc:spChg chg="add del">
          <ac:chgData name="Indo China Border Road Project Division-III CPWD" userId="bbcc84a9f9982ee8" providerId="LiveId" clId="{46DAD383-E845-4394-8F42-219472CDE058}" dt="2024-06-01T19:24:56.975" v="656" actId="26606"/>
          <ac:spMkLst>
            <pc:docMk/>
            <pc:sldMk cId="4012891103" sldId="279"/>
            <ac:spMk id="9237" creationId="{EB9B5A19-3592-48E2-BC31-90E092BD68E1}"/>
          </ac:spMkLst>
        </pc:spChg>
        <pc:spChg chg="add del">
          <ac:chgData name="Indo China Border Road Project Division-III CPWD" userId="bbcc84a9f9982ee8" providerId="LiveId" clId="{46DAD383-E845-4394-8F42-219472CDE058}" dt="2024-06-01T19:24:56.975" v="656" actId="26606"/>
          <ac:spMkLst>
            <pc:docMk/>
            <pc:sldMk cId="4012891103" sldId="279"/>
            <ac:spMk id="9251" creationId="{DD99E1B6-CBC4-4306-9DFC-847D6D135208}"/>
          </ac:spMkLst>
        </pc:spChg>
        <pc:spChg chg="add">
          <ac:chgData name="Indo China Border Road Project Division-III CPWD" userId="bbcc84a9f9982ee8" providerId="LiveId" clId="{46DAD383-E845-4394-8F42-219472CDE058}" dt="2024-06-01T19:25:05.567" v="657" actId="26606"/>
          <ac:spMkLst>
            <pc:docMk/>
            <pc:sldMk cId="4012891103" sldId="279"/>
            <ac:spMk id="9254" creationId="{6DC8E2D9-6729-4614-8667-C1016D3182E4}"/>
          </ac:spMkLst>
        </pc:spChg>
        <pc:spChg chg="add">
          <ac:chgData name="Indo China Border Road Project Division-III CPWD" userId="bbcc84a9f9982ee8" providerId="LiveId" clId="{46DAD383-E845-4394-8F42-219472CDE058}" dt="2024-06-01T19:25:05.567" v="657" actId="26606"/>
          <ac:spMkLst>
            <pc:docMk/>
            <pc:sldMk cId="4012891103" sldId="279"/>
            <ac:spMk id="9255" creationId="{9C51935E-4A08-4AE4-8E13-F40CD3C4F1C4}"/>
          </ac:spMkLst>
        </pc:spChg>
        <pc:spChg chg="add">
          <ac:chgData name="Indo China Border Road Project Division-III CPWD" userId="bbcc84a9f9982ee8" providerId="LiveId" clId="{46DAD383-E845-4394-8F42-219472CDE058}" dt="2024-06-01T19:25:05.567" v="657" actId="26606"/>
          <ac:spMkLst>
            <pc:docMk/>
            <pc:sldMk cId="4012891103" sldId="279"/>
            <ac:spMk id="9265" creationId="{8CED433A-4441-4EF2-A360-2D5C19C7F3CD}"/>
          </ac:spMkLst>
        </pc:spChg>
        <pc:grpChg chg="del">
          <ac:chgData name="Indo China Border Road Project Division-III CPWD" userId="bbcc84a9f9982ee8" providerId="LiveId" clId="{46DAD383-E845-4394-8F42-219472CDE058}" dt="2024-06-01T19:20:47.748" v="549"/>
          <ac:grpSpMkLst>
            <pc:docMk/>
            <pc:sldMk cId="4012891103" sldId="279"/>
            <ac:grpSpMk id="19" creationId="{DE11E5CC-3C1F-4093-97B6-6433FBF9A9C4}"/>
          </ac:grpSpMkLst>
        </pc:grpChg>
        <pc:grpChg chg="add del">
          <ac:chgData name="Indo China Border Road Project Division-III CPWD" userId="bbcc84a9f9982ee8" providerId="LiveId" clId="{46DAD383-E845-4394-8F42-219472CDE058}" dt="2024-06-01T19:22:36.746" v="606" actId="26606"/>
          <ac:grpSpMkLst>
            <pc:docMk/>
            <pc:sldMk cId="4012891103" sldId="279"/>
            <ac:grpSpMk id="2055" creationId="{BF4E480B-94D6-46F9-A2B6-B98D311FDC19}"/>
          </ac:grpSpMkLst>
        </pc:grpChg>
        <pc:grpChg chg="add del">
          <ac:chgData name="Indo China Border Road Project Division-III CPWD" userId="bbcc84a9f9982ee8" providerId="LiveId" clId="{46DAD383-E845-4394-8F42-219472CDE058}" dt="2024-06-01T19:22:36.746" v="606" actId="26606"/>
          <ac:grpSpMkLst>
            <pc:docMk/>
            <pc:sldMk cId="4012891103" sldId="279"/>
            <ac:grpSpMk id="2069" creationId="{67186895-7DAD-4EEE-BF1A-CC36B9426A43}"/>
          </ac:grpSpMkLst>
        </pc:grpChg>
        <pc:grpChg chg="add del">
          <ac:chgData name="Indo China Border Road Project Division-III CPWD" userId="bbcc84a9f9982ee8" providerId="LiveId" clId="{46DAD383-E845-4394-8F42-219472CDE058}" dt="2024-06-01T19:25:05.567" v="657" actId="26606"/>
          <ac:grpSpMkLst>
            <pc:docMk/>
            <pc:sldMk cId="4012891103" sldId="279"/>
            <ac:grpSpMk id="2071" creationId="{6E2935B3-43F9-4F49-AEEE-A09015DDFF57}"/>
          </ac:grpSpMkLst>
        </pc:grpChg>
        <pc:grpChg chg="add del">
          <ac:chgData name="Indo China Border Road Project Division-III CPWD" userId="bbcc84a9f9982ee8" providerId="LiveId" clId="{46DAD383-E845-4394-8F42-219472CDE058}" dt="2024-06-01T19:22:38.918" v="608" actId="26606"/>
          <ac:grpSpMkLst>
            <pc:docMk/>
            <pc:sldMk cId="4012891103" sldId="279"/>
            <ac:grpSpMk id="2081" creationId="{BF4E480B-94D6-46F9-A2B6-B98D311FDC19}"/>
          </ac:grpSpMkLst>
        </pc:grpChg>
        <pc:grpChg chg="add del">
          <ac:chgData name="Indo China Border Road Project Division-III CPWD" userId="bbcc84a9f9982ee8" providerId="LiveId" clId="{46DAD383-E845-4394-8F42-219472CDE058}" dt="2024-06-01T19:22:38.918" v="608" actId="26606"/>
          <ac:grpSpMkLst>
            <pc:docMk/>
            <pc:sldMk cId="4012891103" sldId="279"/>
            <ac:grpSpMk id="2091" creationId="{FE5D3E1D-E29B-4EB1-B0BC-8E518A9D19D1}"/>
          </ac:grpSpMkLst>
        </pc:grpChg>
        <pc:grpChg chg="add del">
          <ac:chgData name="Indo China Border Road Project Division-III CPWD" userId="bbcc84a9f9982ee8" providerId="LiveId" clId="{46DAD383-E845-4394-8F42-219472CDE058}" dt="2024-06-01T19:22:40.755" v="610" actId="26606"/>
          <ac:grpSpMkLst>
            <pc:docMk/>
            <pc:sldMk cId="4012891103" sldId="279"/>
            <ac:grpSpMk id="2100" creationId="{BF4E480B-94D6-46F9-A2B6-B98D311FDC19}"/>
          </ac:grpSpMkLst>
        </pc:grpChg>
        <pc:grpChg chg="add del">
          <ac:chgData name="Indo China Border Road Project Division-III CPWD" userId="bbcc84a9f9982ee8" providerId="LiveId" clId="{46DAD383-E845-4394-8F42-219472CDE058}" dt="2024-06-01T19:22:40.755" v="610" actId="26606"/>
          <ac:grpSpMkLst>
            <pc:docMk/>
            <pc:sldMk cId="4012891103" sldId="279"/>
            <ac:grpSpMk id="2103" creationId="{6E2935B3-43F9-4F49-AEEE-A09015DDFF57}"/>
          </ac:grpSpMkLst>
        </pc:grpChg>
        <pc:grpChg chg="add del">
          <ac:chgData name="Indo China Border Road Project Division-III CPWD" userId="bbcc84a9f9982ee8" providerId="LiveId" clId="{46DAD383-E845-4394-8F42-219472CDE058}" dt="2024-06-01T19:22:40.755" v="610" actId="26606"/>
          <ac:grpSpMkLst>
            <pc:docMk/>
            <pc:sldMk cId="4012891103" sldId="279"/>
            <ac:grpSpMk id="2107" creationId="{614A0AA1-C9DD-452F-AF3C-8231C0CD8325}"/>
          </ac:grpSpMkLst>
        </pc:grpChg>
        <pc:grpChg chg="add del">
          <ac:chgData name="Indo China Border Road Project Division-III CPWD" userId="bbcc84a9f9982ee8" providerId="LiveId" clId="{46DAD383-E845-4394-8F42-219472CDE058}" dt="2024-06-01T19:25:05.567" v="657" actId="26606"/>
          <ac:grpSpMkLst>
            <pc:docMk/>
            <pc:sldMk cId="4012891103" sldId="279"/>
            <ac:grpSpMk id="2112" creationId="{BF4E480B-94D6-46F9-A2B6-B98D311FDC19}"/>
          </ac:grpSpMkLst>
        </pc:grpChg>
        <pc:grpChg chg="add">
          <ac:chgData name="Indo China Border Road Project Division-III CPWD" userId="bbcc84a9f9982ee8" providerId="LiveId" clId="{46DAD383-E845-4394-8F42-219472CDE058}" dt="2024-06-01T19:25:05.567" v="657" actId="26606"/>
          <ac:grpSpMkLst>
            <pc:docMk/>
            <pc:sldMk cId="4012891103" sldId="279"/>
            <ac:grpSpMk id="9220" creationId="{BF4E480B-94D6-46F9-A2B6-B98D311FDC19}"/>
          </ac:grpSpMkLst>
        </pc:grpChg>
        <pc:grpChg chg="add del">
          <ac:chgData name="Indo China Border Road Project Division-III CPWD" userId="bbcc84a9f9982ee8" providerId="LiveId" clId="{46DAD383-E845-4394-8F42-219472CDE058}" dt="2024-06-01T19:24:56.975" v="656" actId="26606"/>
          <ac:grpSpMkLst>
            <pc:docMk/>
            <pc:sldMk cId="4012891103" sldId="279"/>
            <ac:grpSpMk id="9223" creationId="{BF4E480B-94D6-46F9-A2B6-B98D311FDC19}"/>
          </ac:grpSpMkLst>
        </pc:grpChg>
        <pc:grpChg chg="add del">
          <ac:chgData name="Indo China Border Road Project Division-III CPWD" userId="bbcc84a9f9982ee8" providerId="LiveId" clId="{46DAD383-E845-4394-8F42-219472CDE058}" dt="2024-06-01T19:24:56.975" v="656" actId="26606"/>
          <ac:grpSpMkLst>
            <pc:docMk/>
            <pc:sldMk cId="4012891103" sldId="279"/>
            <ac:grpSpMk id="9239" creationId="{E2548C40-4C00-4E91-BFA6-84B4D66225A4}"/>
          </ac:grpSpMkLst>
        </pc:grpChg>
        <pc:grpChg chg="add">
          <ac:chgData name="Indo China Border Road Project Division-III CPWD" userId="bbcc84a9f9982ee8" providerId="LiveId" clId="{46DAD383-E845-4394-8F42-219472CDE058}" dt="2024-06-01T19:25:05.567" v="657" actId="26606"/>
          <ac:grpSpMkLst>
            <pc:docMk/>
            <pc:sldMk cId="4012891103" sldId="279"/>
            <ac:grpSpMk id="9256" creationId="{6E2935B3-43F9-4F49-AEEE-A09015DDFF57}"/>
          </ac:grpSpMkLst>
        </pc:grpChg>
        <pc:graphicFrameChg chg="del mod">
          <ac:chgData name="Indo China Border Road Project Division-III CPWD" userId="bbcc84a9f9982ee8" providerId="LiveId" clId="{46DAD383-E845-4394-8F42-219472CDE058}" dt="2024-06-01T19:21:00.806" v="551" actId="478"/>
          <ac:graphicFrameMkLst>
            <pc:docMk/>
            <pc:sldMk cId="4012891103" sldId="279"/>
            <ac:graphicFrameMk id="5" creationId="{B3641820-2CB6-891C-D4D9-DAEAB729BC93}"/>
          </ac:graphicFrameMkLst>
        </pc:graphicFrameChg>
        <pc:picChg chg="del">
          <ac:chgData name="Indo China Border Road Project Division-III CPWD" userId="bbcc84a9f9982ee8" providerId="LiveId" clId="{46DAD383-E845-4394-8F42-219472CDE058}" dt="2024-06-01T19:21:21.348" v="594" actId="478"/>
          <ac:picMkLst>
            <pc:docMk/>
            <pc:sldMk cId="4012891103" sldId="279"/>
            <ac:picMk id="7" creationId="{5FF99D8B-FD11-AB59-9B6B-57DE305D9851}"/>
          </ac:picMkLst>
        </pc:picChg>
        <pc:picChg chg="del">
          <ac:chgData name="Indo China Border Road Project Division-III CPWD" userId="bbcc84a9f9982ee8" providerId="LiveId" clId="{46DAD383-E845-4394-8F42-219472CDE058}" dt="2024-06-01T19:21:21.348" v="594" actId="478"/>
          <ac:picMkLst>
            <pc:docMk/>
            <pc:sldMk cId="4012891103" sldId="279"/>
            <ac:picMk id="9" creationId="{C978A422-9189-B582-40E0-0468ED7C545F}"/>
          </ac:picMkLst>
        </pc:picChg>
        <pc:picChg chg="del">
          <ac:chgData name="Indo China Border Road Project Division-III CPWD" userId="bbcc84a9f9982ee8" providerId="LiveId" clId="{46DAD383-E845-4394-8F42-219472CDE058}" dt="2024-06-01T19:21:21.348" v="594" actId="478"/>
          <ac:picMkLst>
            <pc:docMk/>
            <pc:sldMk cId="4012891103" sldId="279"/>
            <ac:picMk id="11" creationId="{307B2414-5821-055B-214F-4D611620AB5F}"/>
          </ac:picMkLst>
        </pc:picChg>
        <pc:picChg chg="add del mod">
          <ac:chgData name="Indo China Border Road Project Division-III CPWD" userId="bbcc84a9f9982ee8" providerId="LiveId" clId="{46DAD383-E845-4394-8F42-219472CDE058}" dt="2024-06-01T19:24:31.411" v="648" actId="21"/>
          <ac:picMkLst>
            <pc:docMk/>
            <pc:sldMk cId="4012891103" sldId="279"/>
            <ac:picMk id="2050" creationId="{A20B7A0A-D4CF-1F5B-E1CB-6661B3529AF6}"/>
          </ac:picMkLst>
        </pc:picChg>
        <pc:picChg chg="add mod">
          <ac:chgData name="Indo China Border Road Project Division-III CPWD" userId="bbcc84a9f9982ee8" providerId="LiveId" clId="{46DAD383-E845-4394-8F42-219472CDE058}" dt="2024-06-01T19:25:20.657" v="666" actId="14100"/>
          <ac:picMkLst>
            <pc:docMk/>
            <pc:sldMk cId="4012891103" sldId="279"/>
            <ac:picMk id="9218" creationId="{15CF16EE-0FA0-0D01-097D-FAE51E852395}"/>
          </ac:picMkLst>
        </pc:picChg>
      </pc:sldChg>
      <pc:sldChg chg="addSp delSp modSp add mod setBg delDesignElem">
        <pc:chgData name="Indo China Border Road Project Division-III CPWD" userId="bbcc84a9f9982ee8" providerId="LiveId" clId="{46DAD383-E845-4394-8F42-219472CDE058}" dt="2024-06-01T19:24:37.639" v="650" actId="26606"/>
        <pc:sldMkLst>
          <pc:docMk/>
          <pc:sldMk cId="331121962" sldId="280"/>
        </pc:sldMkLst>
        <pc:spChg chg="del">
          <ac:chgData name="Indo China Border Road Project Division-III CPWD" userId="bbcc84a9f9982ee8" providerId="LiveId" clId="{46DAD383-E845-4394-8F42-219472CDE058}" dt="2024-06-01T19:23:46.677" v="629" actId="478"/>
          <ac:spMkLst>
            <pc:docMk/>
            <pc:sldMk cId="331121962" sldId="280"/>
            <ac:spMk id="12" creationId="{C388018F-969E-3136-0CBF-36A72CC3E0B2}"/>
          </ac:spMkLst>
        </pc:spChg>
        <pc:spChg chg="del">
          <ac:chgData name="Indo China Border Road Project Division-III CPWD" userId="bbcc84a9f9982ee8" providerId="LiveId" clId="{46DAD383-E845-4394-8F42-219472CDE058}" dt="2024-06-01T19:23:03.062" v="616"/>
          <ac:spMkLst>
            <pc:docMk/>
            <pc:sldMk cId="331121962" sldId="280"/>
            <ac:spMk id="2083" creationId="{8CED433A-4441-4EF2-A360-2D5C19C7F3CD}"/>
          </ac:spMkLst>
        </pc:spChg>
        <pc:spChg chg="del">
          <ac:chgData name="Indo China Border Road Project Division-III CPWD" userId="bbcc84a9f9982ee8" providerId="LiveId" clId="{46DAD383-E845-4394-8F42-219472CDE058}" dt="2024-06-01T19:23:03.062" v="616"/>
          <ac:spMkLst>
            <pc:docMk/>
            <pc:sldMk cId="331121962" sldId="280"/>
            <ac:spMk id="2121" creationId="{6DC8E2D9-6729-4614-8667-C1016D3182E4}"/>
          </ac:spMkLst>
        </pc:spChg>
        <pc:spChg chg="del">
          <ac:chgData name="Indo China Border Road Project Division-III CPWD" userId="bbcc84a9f9982ee8" providerId="LiveId" clId="{46DAD383-E845-4394-8F42-219472CDE058}" dt="2024-06-01T19:23:03.062" v="616"/>
          <ac:spMkLst>
            <pc:docMk/>
            <pc:sldMk cId="331121962" sldId="280"/>
            <ac:spMk id="2122" creationId="{9C51935E-4A08-4AE4-8E13-F40CD3C4F1C4}"/>
          </ac:spMkLst>
        </pc:spChg>
        <pc:spChg chg="add">
          <ac:chgData name="Indo China Border Road Project Division-III CPWD" userId="bbcc84a9f9982ee8" providerId="LiveId" clId="{46DAD383-E845-4394-8F42-219472CDE058}" dt="2024-06-01T19:24:37.639" v="650" actId="26606"/>
          <ac:spMkLst>
            <pc:docMk/>
            <pc:sldMk cId="331121962" sldId="280"/>
            <ac:spMk id="10253" creationId="{417CDA24-35F8-4540-8C52-3096D6D94949}"/>
          </ac:spMkLst>
        </pc:spChg>
        <pc:spChg chg="add">
          <ac:chgData name="Indo China Border Road Project Division-III CPWD" userId="bbcc84a9f9982ee8" providerId="LiveId" clId="{46DAD383-E845-4394-8F42-219472CDE058}" dt="2024-06-01T19:24:37.639" v="650" actId="26606"/>
          <ac:spMkLst>
            <pc:docMk/>
            <pc:sldMk cId="331121962" sldId="280"/>
            <ac:spMk id="10255" creationId="{8658BFE0-4E65-4174-9C75-687C94E88273}"/>
          </ac:spMkLst>
        </pc:spChg>
        <pc:spChg chg="add">
          <ac:chgData name="Indo China Border Road Project Division-III CPWD" userId="bbcc84a9f9982ee8" providerId="LiveId" clId="{46DAD383-E845-4394-8F42-219472CDE058}" dt="2024-06-01T19:24:37.639" v="650" actId="26606"/>
          <ac:spMkLst>
            <pc:docMk/>
            <pc:sldMk cId="331121962" sldId="280"/>
            <ac:spMk id="10257" creationId="{FA75DFED-A0C1-4A83-BE1D-0271C1826EF6}"/>
          </ac:spMkLst>
        </pc:spChg>
        <pc:grpChg chg="del">
          <ac:chgData name="Indo China Border Road Project Division-III CPWD" userId="bbcc84a9f9982ee8" providerId="LiveId" clId="{46DAD383-E845-4394-8F42-219472CDE058}" dt="2024-06-01T19:23:03.062" v="616"/>
          <ac:grpSpMkLst>
            <pc:docMk/>
            <pc:sldMk cId="331121962" sldId="280"/>
            <ac:grpSpMk id="2071" creationId="{6E2935B3-43F9-4F49-AEEE-A09015DDFF57}"/>
          </ac:grpSpMkLst>
        </pc:grpChg>
        <pc:grpChg chg="del">
          <ac:chgData name="Indo China Border Road Project Division-III CPWD" userId="bbcc84a9f9982ee8" providerId="LiveId" clId="{46DAD383-E845-4394-8F42-219472CDE058}" dt="2024-06-01T19:23:03.062" v="616"/>
          <ac:grpSpMkLst>
            <pc:docMk/>
            <pc:sldMk cId="331121962" sldId="280"/>
            <ac:grpSpMk id="2112" creationId="{BF4E480B-94D6-46F9-A2B6-B98D311FDC19}"/>
          </ac:grpSpMkLst>
        </pc:grpChg>
        <pc:picChg chg="add mod ord">
          <ac:chgData name="Indo China Border Road Project Division-III CPWD" userId="bbcc84a9f9982ee8" providerId="LiveId" clId="{46DAD383-E845-4394-8F42-219472CDE058}" dt="2024-06-01T19:24:37.639" v="650" actId="26606"/>
          <ac:picMkLst>
            <pc:docMk/>
            <pc:sldMk cId="331121962" sldId="280"/>
            <ac:picMk id="2" creationId="{A20B7A0A-D4CF-1F5B-E1CB-6661B3529AF6}"/>
          </ac:picMkLst>
        </pc:picChg>
        <pc:picChg chg="del">
          <ac:chgData name="Indo China Border Road Project Division-III CPWD" userId="bbcc84a9f9982ee8" providerId="LiveId" clId="{46DAD383-E845-4394-8F42-219472CDE058}" dt="2024-06-01T19:23:44.573" v="628" actId="478"/>
          <ac:picMkLst>
            <pc:docMk/>
            <pc:sldMk cId="331121962" sldId="280"/>
            <ac:picMk id="2050" creationId="{A20B7A0A-D4CF-1F5B-E1CB-6661B3529AF6}"/>
          </ac:picMkLst>
        </pc:picChg>
        <pc:picChg chg="add">
          <ac:chgData name="Indo China Border Road Project Division-III CPWD" userId="bbcc84a9f9982ee8" providerId="LiveId" clId="{46DAD383-E845-4394-8F42-219472CDE058}" dt="2024-06-01T19:23:48.177" v="630"/>
          <ac:picMkLst>
            <pc:docMk/>
            <pc:sldMk cId="331121962" sldId="280"/>
            <ac:picMk id="10242" creationId="{43F62E96-EA25-C490-327D-1B35BF21E900}"/>
          </ac:picMkLst>
        </pc:picChg>
        <pc:picChg chg="add mod">
          <ac:chgData name="Indo China Border Road Project Division-III CPWD" userId="bbcc84a9f9982ee8" providerId="LiveId" clId="{46DAD383-E845-4394-8F42-219472CDE058}" dt="2024-06-01T19:24:37.639" v="650" actId="26606"/>
          <ac:picMkLst>
            <pc:docMk/>
            <pc:sldMk cId="331121962" sldId="280"/>
            <ac:picMk id="10244" creationId="{A4D30740-5A0E-E070-6628-47E2FC7AD33B}"/>
          </ac:picMkLst>
        </pc:picChg>
        <pc:picChg chg="add mod">
          <ac:chgData name="Indo China Border Road Project Division-III CPWD" userId="bbcc84a9f9982ee8" providerId="LiveId" clId="{46DAD383-E845-4394-8F42-219472CDE058}" dt="2024-06-01T19:24:37.639" v="650" actId="26606"/>
          <ac:picMkLst>
            <pc:docMk/>
            <pc:sldMk cId="331121962" sldId="280"/>
            <ac:picMk id="10246" creationId="{1E407F49-C682-2C51-87F2-0E61BD1514E7}"/>
          </ac:picMkLst>
        </pc:picChg>
        <pc:picChg chg="add mod">
          <ac:chgData name="Indo China Border Road Project Division-III CPWD" userId="bbcc84a9f9982ee8" providerId="LiveId" clId="{46DAD383-E845-4394-8F42-219472CDE058}" dt="2024-06-01T19:24:37.639" v="650" actId="26606"/>
          <ac:picMkLst>
            <pc:docMk/>
            <pc:sldMk cId="331121962" sldId="280"/>
            <ac:picMk id="10248" creationId="{86B85EF1-A065-BEC6-5B79-40D4AB122A39}"/>
          </ac:picMkLst>
        </pc:picChg>
      </pc:sldChg>
      <pc:sldChg chg="addSp delSp modSp add mod ord setBg delDesignElem">
        <pc:chgData name="Indo China Border Road Project Division-III CPWD" userId="bbcc84a9f9982ee8" providerId="LiveId" clId="{46DAD383-E845-4394-8F42-219472CDE058}" dt="2024-06-01T19:28:04.714" v="698" actId="14100"/>
        <pc:sldMkLst>
          <pc:docMk/>
          <pc:sldMk cId="1383349121" sldId="281"/>
        </pc:sldMkLst>
        <pc:spChg chg="add del mod">
          <ac:chgData name="Indo China Border Road Project Division-III CPWD" userId="bbcc84a9f9982ee8" providerId="LiveId" clId="{46DAD383-E845-4394-8F42-219472CDE058}" dt="2024-06-01T19:27:15.322" v="691" actId="478"/>
          <ac:spMkLst>
            <pc:docMk/>
            <pc:sldMk cId="1383349121" sldId="281"/>
            <ac:spMk id="2" creationId="{4C8FBAAF-5E71-0237-E61B-3A50AFDAE204}"/>
          </ac:spMkLst>
        </pc:spChg>
        <pc:spChg chg="add">
          <ac:chgData name="Indo China Border Road Project Division-III CPWD" userId="bbcc84a9f9982ee8" providerId="LiveId" clId="{46DAD383-E845-4394-8F42-219472CDE058}" dt="2024-06-01T19:27:56.821" v="696" actId="26606"/>
          <ac:spMkLst>
            <pc:docMk/>
            <pc:sldMk cId="1383349121" sldId="281"/>
            <ac:spMk id="8" creationId="{97F832D9-9E09-40D4-AD67-47851A25D0B4}"/>
          </ac:spMkLst>
        </pc:spChg>
        <pc:spChg chg="del mod">
          <ac:chgData name="Indo China Border Road Project Division-III CPWD" userId="bbcc84a9f9982ee8" providerId="LiveId" clId="{46DAD383-E845-4394-8F42-219472CDE058}" dt="2024-06-01T19:23:23.575" v="625" actId="478"/>
          <ac:spMkLst>
            <pc:docMk/>
            <pc:sldMk cId="1383349121" sldId="281"/>
            <ac:spMk id="12" creationId="{C388018F-969E-3136-0CBF-36A72CC3E0B2}"/>
          </ac:spMkLst>
        </pc:spChg>
        <pc:spChg chg="del">
          <ac:chgData name="Indo China Border Road Project Division-III CPWD" userId="bbcc84a9f9982ee8" providerId="LiveId" clId="{46DAD383-E845-4394-8F42-219472CDE058}" dt="2024-06-01T19:23:04.446" v="618"/>
          <ac:spMkLst>
            <pc:docMk/>
            <pc:sldMk cId="1383349121" sldId="281"/>
            <ac:spMk id="2083" creationId="{8CED433A-4441-4EF2-A360-2D5C19C7F3CD}"/>
          </ac:spMkLst>
        </pc:spChg>
        <pc:spChg chg="del">
          <ac:chgData name="Indo China Border Road Project Division-III CPWD" userId="bbcc84a9f9982ee8" providerId="LiveId" clId="{46DAD383-E845-4394-8F42-219472CDE058}" dt="2024-06-01T19:23:04.446" v="618"/>
          <ac:spMkLst>
            <pc:docMk/>
            <pc:sldMk cId="1383349121" sldId="281"/>
            <ac:spMk id="2121" creationId="{6DC8E2D9-6729-4614-8667-C1016D3182E4}"/>
          </ac:spMkLst>
        </pc:spChg>
        <pc:spChg chg="del">
          <ac:chgData name="Indo China Border Road Project Division-III CPWD" userId="bbcc84a9f9982ee8" providerId="LiveId" clId="{46DAD383-E845-4394-8F42-219472CDE058}" dt="2024-06-01T19:23:04.446" v="618"/>
          <ac:spMkLst>
            <pc:docMk/>
            <pc:sldMk cId="1383349121" sldId="281"/>
            <ac:spMk id="2122" creationId="{9C51935E-4A08-4AE4-8E13-F40CD3C4F1C4}"/>
          </ac:spMkLst>
        </pc:spChg>
        <pc:grpChg chg="del">
          <ac:chgData name="Indo China Border Road Project Division-III CPWD" userId="bbcc84a9f9982ee8" providerId="LiveId" clId="{46DAD383-E845-4394-8F42-219472CDE058}" dt="2024-06-01T19:23:04.446" v="618"/>
          <ac:grpSpMkLst>
            <pc:docMk/>
            <pc:sldMk cId="1383349121" sldId="281"/>
            <ac:grpSpMk id="2071" creationId="{6E2935B3-43F9-4F49-AEEE-A09015DDFF57}"/>
          </ac:grpSpMkLst>
        </pc:grpChg>
        <pc:grpChg chg="del">
          <ac:chgData name="Indo China Border Road Project Division-III CPWD" userId="bbcc84a9f9982ee8" providerId="LiveId" clId="{46DAD383-E845-4394-8F42-219472CDE058}" dt="2024-06-01T19:23:04.446" v="618"/>
          <ac:grpSpMkLst>
            <pc:docMk/>
            <pc:sldMk cId="1383349121" sldId="281"/>
            <ac:grpSpMk id="2112" creationId="{BF4E480B-94D6-46F9-A2B6-B98D311FDC19}"/>
          </ac:grpSpMkLst>
        </pc:grpChg>
        <pc:graphicFrameChg chg="add mod modGraphic">
          <ac:chgData name="Indo China Border Road Project Division-III CPWD" userId="bbcc84a9f9982ee8" providerId="LiveId" clId="{46DAD383-E845-4394-8F42-219472CDE058}" dt="2024-06-01T19:28:04.714" v="698" actId="14100"/>
          <ac:graphicFrameMkLst>
            <pc:docMk/>
            <pc:sldMk cId="1383349121" sldId="281"/>
            <ac:graphicFrameMk id="3" creationId="{0FBB9774-EFBE-220E-B58D-33AE08DC904F}"/>
          </ac:graphicFrameMkLst>
        </pc:graphicFrameChg>
        <pc:picChg chg="del">
          <ac:chgData name="Indo China Border Road Project Division-III CPWD" userId="bbcc84a9f9982ee8" providerId="LiveId" clId="{46DAD383-E845-4394-8F42-219472CDE058}" dt="2024-06-01T19:23:12.069" v="619" actId="478"/>
          <ac:picMkLst>
            <pc:docMk/>
            <pc:sldMk cId="1383349121" sldId="281"/>
            <ac:picMk id="2050" creationId="{A20B7A0A-D4CF-1F5B-E1CB-6661B3529AF6}"/>
          </ac:picMkLst>
        </pc:picChg>
        <pc:picChg chg="add del mod">
          <ac:chgData name="Indo China Border Road Project Division-III CPWD" userId="bbcc84a9f9982ee8" providerId="LiveId" clId="{46DAD383-E845-4394-8F42-219472CDE058}" dt="2024-06-01T19:24:40.745" v="651" actId="21"/>
          <ac:picMkLst>
            <pc:docMk/>
            <pc:sldMk cId="1383349121" sldId="281"/>
            <ac:picMk id="9218" creationId="{15CF16EE-0FA0-0D01-097D-FAE51E852395}"/>
          </ac:picMkLst>
        </pc:picChg>
      </pc:sldChg>
      <pc:sldChg chg="addSp delSp modSp add mod setBg delDesignElem">
        <pc:chgData name="Indo China Border Road Project Division-III CPWD" userId="bbcc84a9f9982ee8" providerId="LiveId" clId="{46DAD383-E845-4394-8F42-219472CDE058}" dt="2024-06-01T19:34:25.451" v="798" actId="26606"/>
        <pc:sldMkLst>
          <pc:docMk/>
          <pc:sldMk cId="4253693676" sldId="282"/>
        </pc:sldMkLst>
        <pc:spChg chg="add mod">
          <ac:chgData name="Indo China Border Road Project Division-III CPWD" userId="bbcc84a9f9982ee8" providerId="LiveId" clId="{46DAD383-E845-4394-8F42-219472CDE058}" dt="2024-06-01T19:34:25.451" v="798" actId="26606"/>
          <ac:spMkLst>
            <pc:docMk/>
            <pc:sldMk cId="4253693676" sldId="282"/>
            <ac:spMk id="2" creationId="{43E2C3CA-7C78-D090-42DE-12F004783578}"/>
          </ac:spMkLst>
        </pc:spChg>
        <pc:spChg chg="add">
          <ac:chgData name="Indo China Border Road Project Division-III CPWD" userId="bbcc84a9f9982ee8" providerId="LiveId" clId="{46DAD383-E845-4394-8F42-219472CDE058}" dt="2024-06-01T19:32:20.710" v="735"/>
          <ac:spMkLst>
            <pc:docMk/>
            <pc:sldMk cId="4253693676" sldId="282"/>
            <ac:spMk id="4" creationId="{1BDDD7A3-9F0B-FBE2-7A8E-6C28D39950A0}"/>
          </ac:spMkLst>
        </pc:spChg>
        <pc:spChg chg="del">
          <ac:chgData name="Indo China Border Road Project Division-III CPWD" userId="bbcc84a9f9982ee8" providerId="LiveId" clId="{46DAD383-E845-4394-8F42-219472CDE058}" dt="2024-06-01T19:28:12.845" v="700"/>
          <ac:spMkLst>
            <pc:docMk/>
            <pc:sldMk cId="4253693676" sldId="282"/>
            <ac:spMk id="8" creationId="{97F832D9-9E09-40D4-AD67-47851A25D0B4}"/>
          </ac:spMkLst>
        </pc:spChg>
        <pc:spChg chg="add del">
          <ac:chgData name="Indo China Border Road Project Division-III CPWD" userId="bbcc84a9f9982ee8" providerId="LiveId" clId="{46DAD383-E845-4394-8F42-219472CDE058}" dt="2024-06-01T19:33:49.431" v="786" actId="26606"/>
          <ac:spMkLst>
            <pc:docMk/>
            <pc:sldMk cId="4253693676" sldId="282"/>
            <ac:spMk id="10" creationId="{97F832D9-9E09-40D4-AD67-47851A25D0B4}"/>
          </ac:spMkLst>
        </pc:spChg>
        <pc:spChg chg="add del">
          <ac:chgData name="Indo China Border Road Project Division-III CPWD" userId="bbcc84a9f9982ee8" providerId="LiveId" clId="{46DAD383-E845-4394-8F42-219472CDE058}" dt="2024-06-01T19:34:25.451" v="798" actId="26606"/>
          <ac:spMkLst>
            <pc:docMk/>
            <pc:sldMk cId="4253693676" sldId="282"/>
            <ac:spMk id="12" creationId="{97F832D9-9E09-40D4-AD67-47851A25D0B4}"/>
          </ac:spMkLst>
        </pc:spChg>
        <pc:spChg chg="add del">
          <ac:chgData name="Indo China Border Road Project Division-III CPWD" userId="bbcc84a9f9982ee8" providerId="LiveId" clId="{46DAD383-E845-4394-8F42-219472CDE058}" dt="2024-06-01T19:34:15.461" v="789" actId="26606"/>
          <ac:spMkLst>
            <pc:docMk/>
            <pc:sldMk cId="4253693676" sldId="282"/>
            <ac:spMk id="17" creationId="{81C8C0F4-5C44-4C3F-B321-5CB3E2BABC2C}"/>
          </ac:spMkLst>
        </pc:spChg>
        <pc:spChg chg="add del">
          <ac:chgData name="Indo China Border Road Project Division-III CPWD" userId="bbcc84a9f9982ee8" providerId="LiveId" clId="{46DAD383-E845-4394-8F42-219472CDE058}" dt="2024-06-01T19:34:17.200" v="791" actId="26606"/>
          <ac:spMkLst>
            <pc:docMk/>
            <pc:sldMk cId="4253693676" sldId="282"/>
            <ac:spMk id="30" creationId="{B807C163-87AF-4BC4-ADE2-4E5EAFEEE8CE}"/>
          </ac:spMkLst>
        </pc:spChg>
        <pc:spChg chg="add del">
          <ac:chgData name="Indo China Border Road Project Division-III CPWD" userId="bbcc84a9f9982ee8" providerId="LiveId" clId="{46DAD383-E845-4394-8F42-219472CDE058}" dt="2024-06-01T19:34:17.200" v="791" actId="26606"/>
          <ac:spMkLst>
            <pc:docMk/>
            <pc:sldMk cId="4253693676" sldId="282"/>
            <ac:spMk id="31" creationId="{19C03209-5BD8-4B0B-847E-430FFF592586}"/>
          </ac:spMkLst>
        </pc:spChg>
        <pc:spChg chg="add del">
          <ac:chgData name="Indo China Border Road Project Division-III CPWD" userId="bbcc84a9f9982ee8" providerId="LiveId" clId="{46DAD383-E845-4394-8F42-219472CDE058}" dt="2024-06-01T19:34:18.961" v="793" actId="26606"/>
          <ac:spMkLst>
            <pc:docMk/>
            <pc:sldMk cId="4253693676" sldId="282"/>
            <ac:spMk id="33" creationId="{B807C163-87AF-4BC4-ADE2-4E5EAFEEE8CE}"/>
          </ac:spMkLst>
        </pc:spChg>
        <pc:spChg chg="add del">
          <ac:chgData name="Indo China Border Road Project Division-III CPWD" userId="bbcc84a9f9982ee8" providerId="LiveId" clId="{46DAD383-E845-4394-8F42-219472CDE058}" dt="2024-06-01T19:34:18.961" v="793" actId="26606"/>
          <ac:spMkLst>
            <pc:docMk/>
            <pc:sldMk cId="4253693676" sldId="282"/>
            <ac:spMk id="43" creationId="{19C03209-5BD8-4B0B-847E-430FFF592586}"/>
          </ac:spMkLst>
        </pc:spChg>
        <pc:spChg chg="add del">
          <ac:chgData name="Indo China Border Road Project Division-III CPWD" userId="bbcc84a9f9982ee8" providerId="LiveId" clId="{46DAD383-E845-4394-8F42-219472CDE058}" dt="2024-06-01T19:34:21.445" v="795" actId="26606"/>
          <ac:spMkLst>
            <pc:docMk/>
            <pc:sldMk cId="4253693676" sldId="282"/>
            <ac:spMk id="45" creationId="{C5EFAD76-6928-46F5-8800-C1AF27C59B42}"/>
          </ac:spMkLst>
        </pc:spChg>
        <pc:spChg chg="add del">
          <ac:chgData name="Indo China Border Road Project Division-III CPWD" userId="bbcc84a9f9982ee8" providerId="LiveId" clId="{46DAD383-E845-4394-8F42-219472CDE058}" dt="2024-06-01T19:34:25.383" v="797" actId="26606"/>
          <ac:spMkLst>
            <pc:docMk/>
            <pc:sldMk cId="4253693676" sldId="282"/>
            <ac:spMk id="47" creationId="{A37F6730-8F76-4239-8CBA-B914B02A75AB}"/>
          </ac:spMkLst>
        </pc:spChg>
        <pc:spChg chg="add del">
          <ac:chgData name="Indo China Border Road Project Division-III CPWD" userId="bbcc84a9f9982ee8" providerId="LiveId" clId="{46DAD383-E845-4394-8F42-219472CDE058}" dt="2024-06-01T19:34:25.383" v="797" actId="26606"/>
          <ac:spMkLst>
            <pc:docMk/>
            <pc:sldMk cId="4253693676" sldId="282"/>
            <ac:spMk id="49" creationId="{71967F12-B0C4-4D31-8D63-89945DCD29D0}"/>
          </ac:spMkLst>
        </pc:spChg>
        <pc:spChg chg="add">
          <ac:chgData name="Indo China Border Road Project Division-III CPWD" userId="bbcc84a9f9982ee8" providerId="LiveId" clId="{46DAD383-E845-4394-8F42-219472CDE058}" dt="2024-06-01T19:34:25.451" v="798" actId="26606"/>
          <ac:spMkLst>
            <pc:docMk/>
            <pc:sldMk cId="4253693676" sldId="282"/>
            <ac:spMk id="51" creationId="{C5EFAD76-6928-46F5-8800-C1AF27C59B42}"/>
          </ac:spMkLst>
        </pc:spChg>
        <pc:grpChg chg="add del">
          <ac:chgData name="Indo China Border Road Project Division-III CPWD" userId="bbcc84a9f9982ee8" providerId="LiveId" clId="{46DAD383-E845-4394-8F42-219472CDE058}" dt="2024-06-01T19:34:17.200" v="791" actId="26606"/>
          <ac:grpSpMkLst>
            <pc:docMk/>
            <pc:sldMk cId="4253693676" sldId="282"/>
            <ac:grpSpMk id="19" creationId="{3F696E8E-5A50-4F12-9E0B-502F85061599}"/>
          </ac:grpSpMkLst>
        </pc:grpChg>
        <pc:grpChg chg="add del">
          <ac:chgData name="Indo China Border Road Project Division-III CPWD" userId="bbcc84a9f9982ee8" providerId="LiveId" clId="{46DAD383-E845-4394-8F42-219472CDE058}" dt="2024-06-01T19:34:18.961" v="793" actId="26606"/>
          <ac:grpSpMkLst>
            <pc:docMk/>
            <pc:sldMk cId="4253693676" sldId="282"/>
            <ac:grpSpMk id="34" creationId="{3F696E8E-5A50-4F12-9E0B-502F85061599}"/>
          </ac:grpSpMkLst>
        </pc:grpChg>
        <pc:grpChg chg="add del">
          <ac:chgData name="Indo China Border Road Project Division-III CPWD" userId="bbcc84a9f9982ee8" providerId="LiveId" clId="{46DAD383-E845-4394-8F42-219472CDE058}" dt="2024-06-01T19:34:25.383" v="797" actId="26606"/>
          <ac:grpSpMkLst>
            <pc:docMk/>
            <pc:sldMk cId="4253693676" sldId="282"/>
            <ac:grpSpMk id="48" creationId="{DE11E5CC-3C1F-4093-97B6-6433FBF9A9C4}"/>
          </ac:grpSpMkLst>
        </pc:grpChg>
        <pc:graphicFrameChg chg="del mod">
          <ac:chgData name="Indo China Border Road Project Division-III CPWD" userId="bbcc84a9f9982ee8" providerId="LiveId" clId="{46DAD383-E845-4394-8F42-219472CDE058}" dt="2024-06-01T19:31:23.850" v="704" actId="478"/>
          <ac:graphicFrameMkLst>
            <pc:docMk/>
            <pc:sldMk cId="4253693676" sldId="282"/>
            <ac:graphicFrameMk id="3" creationId="{0FBB9774-EFBE-220E-B58D-33AE08DC904F}"/>
          </ac:graphicFrameMkLst>
        </pc:graphicFrameChg>
        <pc:graphicFrameChg chg="add mod modGraphic">
          <ac:chgData name="Indo China Border Road Project Division-III CPWD" userId="bbcc84a9f9982ee8" providerId="LiveId" clId="{46DAD383-E845-4394-8F42-219472CDE058}" dt="2024-06-01T19:34:25.451" v="798" actId="26606"/>
          <ac:graphicFrameMkLst>
            <pc:docMk/>
            <pc:sldMk cId="4253693676" sldId="282"/>
            <ac:graphicFrameMk id="5" creationId="{7D9AFEC2-F682-CA92-D569-7CBD1F8AC4A3}"/>
          </ac:graphicFrameMkLst>
        </pc:graphicFrameChg>
      </pc:sldChg>
      <pc:sldChg chg="addSp delSp modSp add mod setBg delDesignElem">
        <pc:chgData name="Indo China Border Road Project Division-III CPWD" userId="bbcc84a9f9982ee8" providerId="LiveId" clId="{46DAD383-E845-4394-8F42-219472CDE058}" dt="2024-06-01T19:41:59.651" v="904" actId="1076"/>
        <pc:sldMkLst>
          <pc:docMk/>
          <pc:sldMk cId="2992988957" sldId="283"/>
        </pc:sldMkLst>
        <pc:spChg chg="add del">
          <ac:chgData name="Indo China Border Road Project Division-III CPWD" userId="bbcc84a9f9982ee8" providerId="LiveId" clId="{46DAD383-E845-4394-8F42-219472CDE058}" dt="2024-06-01T19:35:44.568" v="801" actId="478"/>
          <ac:spMkLst>
            <pc:docMk/>
            <pc:sldMk cId="2992988957" sldId="283"/>
            <ac:spMk id="4" creationId="{4E7F80CF-ADF3-76E0-9CCA-CC8C95E2AEF3}"/>
          </ac:spMkLst>
        </pc:spChg>
        <pc:spChg chg="add mod">
          <ac:chgData name="Indo China Border Road Project Division-III CPWD" userId="bbcc84a9f9982ee8" providerId="LiveId" clId="{46DAD383-E845-4394-8F42-219472CDE058}" dt="2024-06-01T19:41:59.651" v="904" actId="1076"/>
          <ac:spMkLst>
            <pc:docMk/>
            <pc:sldMk cId="2992988957" sldId="283"/>
            <ac:spMk id="5" creationId="{F3CD7580-D3F2-798A-28D4-C20D3CC6CA8F}"/>
          </ac:spMkLst>
        </pc:spChg>
        <pc:spChg chg="del">
          <ac:chgData name="Indo China Border Road Project Division-III CPWD" userId="bbcc84a9f9982ee8" providerId="LiveId" clId="{46DAD383-E845-4394-8F42-219472CDE058}" dt="2024-06-01T19:28:13.224" v="702"/>
          <ac:spMkLst>
            <pc:docMk/>
            <pc:sldMk cId="2992988957" sldId="283"/>
            <ac:spMk id="8" creationId="{97F832D9-9E09-40D4-AD67-47851A25D0B4}"/>
          </ac:spMkLst>
        </pc:spChg>
        <pc:graphicFrameChg chg="del">
          <ac:chgData name="Indo China Border Road Project Division-III CPWD" userId="bbcc84a9f9982ee8" providerId="LiveId" clId="{46DAD383-E845-4394-8F42-219472CDE058}" dt="2024-06-01T19:35:29.234" v="799" actId="478"/>
          <ac:graphicFrameMkLst>
            <pc:docMk/>
            <pc:sldMk cId="2992988957" sldId="283"/>
            <ac:graphicFrameMk id="3" creationId="{0FBB9774-EFBE-220E-B58D-33AE08DC904F}"/>
          </ac:graphicFrameMkLst>
        </pc:graphicFrameChg>
        <pc:graphicFrameChg chg="add mod modGraphic">
          <ac:chgData name="Indo China Border Road Project Division-III CPWD" userId="bbcc84a9f9982ee8" providerId="LiveId" clId="{46DAD383-E845-4394-8F42-219472CDE058}" dt="2024-06-01T19:41:41.602" v="901" actId="13782"/>
          <ac:graphicFrameMkLst>
            <pc:docMk/>
            <pc:sldMk cId="2992988957" sldId="283"/>
            <ac:graphicFrameMk id="6" creationId="{F2C853F9-F6C2-5059-D3C9-8CCE236F34A9}"/>
          </ac:graphicFrameMkLst>
        </pc:graphicFrameChg>
      </pc:sldChg>
      <pc:sldChg chg="addSp delSp modSp add mod">
        <pc:chgData name="Indo China Border Road Project Division-III CPWD" userId="bbcc84a9f9982ee8" providerId="LiveId" clId="{46DAD383-E845-4394-8F42-219472CDE058}" dt="2024-06-01T19:42:42.312" v="921" actId="14100"/>
        <pc:sldMkLst>
          <pc:docMk/>
          <pc:sldMk cId="2372266490" sldId="284"/>
        </pc:sldMkLst>
        <pc:spChg chg="del">
          <ac:chgData name="Indo China Border Road Project Division-III CPWD" userId="bbcc84a9f9982ee8" providerId="LiveId" clId="{46DAD383-E845-4394-8F42-219472CDE058}" dt="2024-06-01T19:37:06.920" v="825" actId="478"/>
          <ac:spMkLst>
            <pc:docMk/>
            <pc:sldMk cId="2372266490" sldId="284"/>
            <ac:spMk id="5" creationId="{F3CD7580-D3F2-798A-28D4-C20D3CC6CA8F}"/>
          </ac:spMkLst>
        </pc:spChg>
        <pc:picChg chg="add mod">
          <ac:chgData name="Indo China Border Road Project Division-III CPWD" userId="bbcc84a9f9982ee8" providerId="LiveId" clId="{46DAD383-E845-4394-8F42-219472CDE058}" dt="2024-06-01T19:42:42.312" v="921" actId="14100"/>
          <ac:picMkLst>
            <pc:docMk/>
            <pc:sldMk cId="2372266490" sldId="284"/>
            <ac:picMk id="13314" creationId="{75151E47-E0F3-4A77-5779-5126009A286A}"/>
          </ac:picMkLst>
        </pc:picChg>
        <pc:picChg chg="add mod">
          <ac:chgData name="Indo China Border Road Project Division-III CPWD" userId="bbcc84a9f9982ee8" providerId="LiveId" clId="{46DAD383-E845-4394-8F42-219472CDE058}" dt="2024-06-01T19:42:39.792" v="920" actId="14100"/>
          <ac:picMkLst>
            <pc:docMk/>
            <pc:sldMk cId="2372266490" sldId="284"/>
            <ac:picMk id="13316" creationId="{26016B1D-5C19-4D1D-FC96-554FBA803449}"/>
          </ac:picMkLst>
        </pc:picChg>
      </pc:sldChg>
      <pc:sldChg chg="addSp delSp modSp add mod setBg">
        <pc:chgData name="Indo China Border Road Project Division-III CPWD" userId="bbcc84a9f9982ee8" providerId="LiveId" clId="{46DAD383-E845-4394-8F42-219472CDE058}" dt="2024-06-01T19:46:05.953" v="938" actId="1076"/>
        <pc:sldMkLst>
          <pc:docMk/>
          <pc:sldMk cId="3821155666" sldId="285"/>
        </pc:sldMkLst>
        <pc:spChg chg="add mod">
          <ac:chgData name="Indo China Border Road Project Division-III CPWD" userId="bbcc84a9f9982ee8" providerId="LiveId" clId="{46DAD383-E845-4394-8F42-219472CDE058}" dt="2024-06-01T19:46:05.953" v="938" actId="1076"/>
          <ac:spMkLst>
            <pc:docMk/>
            <pc:sldMk cId="3821155666" sldId="285"/>
            <ac:spMk id="4" creationId="{AB822F93-13CA-80EC-6501-61AE7F7E0582}"/>
          </ac:spMkLst>
        </pc:spChg>
        <pc:spChg chg="add del">
          <ac:chgData name="Indo China Border Road Project Division-III CPWD" userId="bbcc84a9f9982ee8" providerId="LiveId" clId="{46DAD383-E845-4394-8F42-219472CDE058}" dt="2024-06-01T19:46:02.804" v="937" actId="26606"/>
          <ac:spMkLst>
            <pc:docMk/>
            <pc:sldMk cId="3821155666" sldId="285"/>
            <ac:spMk id="9" creationId="{A37F6730-8F76-4239-8CBA-B914B02A75AB}"/>
          </ac:spMkLst>
        </pc:spChg>
        <pc:spChg chg="add del">
          <ac:chgData name="Indo China Border Road Project Division-III CPWD" userId="bbcc84a9f9982ee8" providerId="LiveId" clId="{46DAD383-E845-4394-8F42-219472CDE058}" dt="2024-06-01T19:46:02.804" v="937" actId="26606"/>
          <ac:spMkLst>
            <pc:docMk/>
            <pc:sldMk cId="3821155666" sldId="285"/>
            <ac:spMk id="23" creationId="{71967F12-B0C4-4D31-8D63-89945DCD29D0}"/>
          </ac:spMkLst>
        </pc:spChg>
        <pc:spChg chg="add del">
          <ac:chgData name="Indo China Border Road Project Division-III CPWD" userId="bbcc84a9f9982ee8" providerId="LiveId" clId="{46DAD383-E845-4394-8F42-219472CDE058}" dt="2024-06-01T19:46:02.767" v="936" actId="26606"/>
          <ac:spMkLst>
            <pc:docMk/>
            <pc:sldMk cId="3821155666" sldId="285"/>
            <ac:spMk id="28" creationId="{A37F6730-8F76-4239-8CBA-B914B02A75AB}"/>
          </ac:spMkLst>
        </pc:spChg>
        <pc:spChg chg="add del">
          <ac:chgData name="Indo China Border Road Project Division-III CPWD" userId="bbcc84a9f9982ee8" providerId="LiveId" clId="{46DAD383-E845-4394-8F42-219472CDE058}" dt="2024-06-01T19:46:02.767" v="936" actId="26606"/>
          <ac:spMkLst>
            <pc:docMk/>
            <pc:sldMk cId="3821155666" sldId="285"/>
            <ac:spMk id="42" creationId="{71967F12-B0C4-4D31-8D63-89945DCD29D0}"/>
          </ac:spMkLst>
        </pc:spChg>
        <pc:spChg chg="add">
          <ac:chgData name="Indo China Border Road Project Division-III CPWD" userId="bbcc84a9f9982ee8" providerId="LiveId" clId="{46DAD383-E845-4394-8F42-219472CDE058}" dt="2024-06-01T19:46:02.804" v="937" actId="26606"/>
          <ac:spMkLst>
            <pc:docMk/>
            <pc:sldMk cId="3821155666" sldId="285"/>
            <ac:spMk id="44" creationId="{7D2FD795-8DF5-44F0-8664-4D8F626DD85A}"/>
          </ac:spMkLst>
        </pc:spChg>
        <pc:spChg chg="add">
          <ac:chgData name="Indo China Border Road Project Division-III CPWD" userId="bbcc84a9f9982ee8" providerId="LiveId" clId="{46DAD383-E845-4394-8F42-219472CDE058}" dt="2024-06-01T19:46:02.804" v="937" actId="26606"/>
          <ac:spMkLst>
            <pc:docMk/>
            <pc:sldMk cId="3821155666" sldId="285"/>
            <ac:spMk id="54" creationId="{9D8267F7-1115-4F9A-BEF5-BB6664BCF0DB}"/>
          </ac:spMkLst>
        </pc:spChg>
        <pc:grpChg chg="add del">
          <ac:chgData name="Indo China Border Road Project Division-III CPWD" userId="bbcc84a9f9982ee8" providerId="LiveId" clId="{46DAD383-E845-4394-8F42-219472CDE058}" dt="2024-06-01T19:46:02.804" v="937" actId="26606"/>
          <ac:grpSpMkLst>
            <pc:docMk/>
            <pc:sldMk cId="3821155666" sldId="285"/>
            <ac:grpSpMk id="11" creationId="{DE11E5CC-3C1F-4093-97B6-6433FBF9A9C4}"/>
          </ac:grpSpMkLst>
        </pc:grpChg>
        <pc:grpChg chg="add del">
          <ac:chgData name="Indo China Border Road Project Division-III CPWD" userId="bbcc84a9f9982ee8" providerId="LiveId" clId="{46DAD383-E845-4394-8F42-219472CDE058}" dt="2024-06-01T19:46:02.767" v="936" actId="26606"/>
          <ac:grpSpMkLst>
            <pc:docMk/>
            <pc:sldMk cId="3821155666" sldId="285"/>
            <ac:grpSpMk id="30" creationId="{DE11E5CC-3C1F-4093-97B6-6433FBF9A9C4}"/>
          </ac:grpSpMkLst>
        </pc:grpChg>
        <pc:grpChg chg="add">
          <ac:chgData name="Indo China Border Road Project Division-III CPWD" userId="bbcc84a9f9982ee8" providerId="LiveId" clId="{46DAD383-E845-4394-8F42-219472CDE058}" dt="2024-06-01T19:46:02.804" v="937" actId="26606"/>
          <ac:grpSpMkLst>
            <pc:docMk/>
            <pc:sldMk cId="3821155666" sldId="285"/>
            <ac:grpSpMk id="45" creationId="{7C6B683D-13FA-4605-8648-01FC9C82FEC8}"/>
          </ac:grpSpMkLst>
        </pc:grpChg>
        <pc:graphicFrameChg chg="add mod ord modGraphic">
          <ac:chgData name="Indo China Border Road Project Division-III CPWD" userId="bbcc84a9f9982ee8" providerId="LiveId" clId="{46DAD383-E845-4394-8F42-219472CDE058}" dt="2024-06-01T19:46:02.804" v="937" actId="26606"/>
          <ac:graphicFrameMkLst>
            <pc:docMk/>
            <pc:sldMk cId="3821155666" sldId="285"/>
            <ac:graphicFrameMk id="2" creationId="{D9876304-82A1-A711-EAE1-054F70A83198}"/>
          </ac:graphicFrameMkLst>
        </pc:graphicFrameChg>
        <pc:picChg chg="del">
          <ac:chgData name="Indo China Border Road Project Division-III CPWD" userId="bbcc84a9f9982ee8" providerId="LiveId" clId="{46DAD383-E845-4394-8F42-219472CDE058}" dt="2024-06-01T19:42:58.608" v="923" actId="478"/>
          <ac:picMkLst>
            <pc:docMk/>
            <pc:sldMk cId="3821155666" sldId="285"/>
            <ac:picMk id="13314" creationId="{75151E47-E0F3-4A77-5779-5126009A286A}"/>
          </ac:picMkLst>
        </pc:picChg>
        <pc:picChg chg="del">
          <ac:chgData name="Indo China Border Road Project Division-III CPWD" userId="bbcc84a9f9982ee8" providerId="LiveId" clId="{46DAD383-E845-4394-8F42-219472CDE058}" dt="2024-06-01T19:42:58.608" v="923" actId="478"/>
          <ac:picMkLst>
            <pc:docMk/>
            <pc:sldMk cId="3821155666" sldId="285"/>
            <ac:picMk id="13316" creationId="{26016B1D-5C19-4D1D-FC96-554FBA803449}"/>
          </ac:picMkLst>
        </pc:picChg>
      </pc:sldChg>
      <pc:sldChg chg="addSp delSp modSp new mod setBg">
        <pc:chgData name="Indo China Border Road Project Division-III CPWD" userId="bbcc84a9f9982ee8" providerId="LiveId" clId="{46DAD383-E845-4394-8F42-219472CDE058}" dt="2024-06-01T19:50:26.550" v="1009" actId="1076"/>
        <pc:sldMkLst>
          <pc:docMk/>
          <pc:sldMk cId="842865464" sldId="286"/>
        </pc:sldMkLst>
        <pc:spChg chg="del">
          <ac:chgData name="Indo China Border Road Project Division-III CPWD" userId="bbcc84a9f9982ee8" providerId="LiveId" clId="{46DAD383-E845-4394-8F42-219472CDE058}" dt="2024-06-01T19:46:23.854" v="940" actId="478"/>
          <ac:spMkLst>
            <pc:docMk/>
            <pc:sldMk cId="842865464" sldId="286"/>
            <ac:spMk id="2" creationId="{89CEE55B-0A28-560D-7D75-0CDF703B20A2}"/>
          </ac:spMkLst>
        </pc:spChg>
        <pc:spChg chg="del">
          <ac:chgData name="Indo China Border Road Project Division-III CPWD" userId="bbcc84a9f9982ee8" providerId="LiveId" clId="{46DAD383-E845-4394-8F42-219472CDE058}" dt="2024-06-01T19:46:23.854" v="940" actId="478"/>
          <ac:spMkLst>
            <pc:docMk/>
            <pc:sldMk cId="842865464" sldId="286"/>
            <ac:spMk id="3" creationId="{29F21F94-424D-E952-AFF0-8B97CD2D8C38}"/>
          </ac:spMkLst>
        </pc:spChg>
        <pc:spChg chg="add mod">
          <ac:chgData name="Indo China Border Road Project Division-III CPWD" userId="bbcc84a9f9982ee8" providerId="LiveId" clId="{46DAD383-E845-4394-8F42-219472CDE058}" dt="2024-06-01T19:50:10.960" v="1005" actId="26606"/>
          <ac:spMkLst>
            <pc:docMk/>
            <pc:sldMk cId="842865464" sldId="286"/>
            <ac:spMk id="5" creationId="{A2B3CA05-2169-1A09-7CC8-F3EB248C5AE8}"/>
          </ac:spMkLst>
        </pc:spChg>
        <pc:spChg chg="add del">
          <ac:chgData name="Indo China Border Road Project Division-III CPWD" userId="bbcc84a9f9982ee8" providerId="LiveId" clId="{46DAD383-E845-4394-8F42-219472CDE058}" dt="2024-06-01T19:49:47.573" v="996" actId="26606"/>
          <ac:spMkLst>
            <pc:docMk/>
            <pc:sldMk cId="842865464" sldId="286"/>
            <ac:spMk id="11" creationId="{97F832D9-9E09-40D4-AD67-47851A25D0B4}"/>
          </ac:spMkLst>
        </pc:spChg>
        <pc:spChg chg="add del">
          <ac:chgData name="Indo China Border Road Project Division-III CPWD" userId="bbcc84a9f9982ee8" providerId="LiveId" clId="{46DAD383-E845-4394-8F42-219472CDE058}" dt="2024-06-01T19:49:50.740" v="998" actId="26606"/>
          <ac:spMkLst>
            <pc:docMk/>
            <pc:sldMk cId="842865464" sldId="286"/>
            <ac:spMk id="24" creationId="{A37F6730-8F76-4239-8CBA-B914B02A75AB}"/>
          </ac:spMkLst>
        </pc:spChg>
        <pc:spChg chg="add del">
          <ac:chgData name="Indo China Border Road Project Division-III CPWD" userId="bbcc84a9f9982ee8" providerId="LiveId" clId="{46DAD383-E845-4394-8F42-219472CDE058}" dt="2024-06-01T19:49:50.740" v="998" actId="26606"/>
          <ac:spMkLst>
            <pc:docMk/>
            <pc:sldMk cId="842865464" sldId="286"/>
            <ac:spMk id="25" creationId="{71967F12-B0C4-4D31-8D63-89945DCD29D0}"/>
          </ac:spMkLst>
        </pc:spChg>
        <pc:spChg chg="add del">
          <ac:chgData name="Indo China Border Road Project Division-III CPWD" userId="bbcc84a9f9982ee8" providerId="LiveId" clId="{46DAD383-E845-4394-8F42-219472CDE058}" dt="2024-06-01T19:50:10.960" v="1005" actId="26606"/>
          <ac:spMkLst>
            <pc:docMk/>
            <pc:sldMk cId="842865464" sldId="286"/>
            <ac:spMk id="27" creationId="{97F832D9-9E09-40D4-AD67-47851A25D0B4}"/>
          </ac:spMkLst>
        </pc:spChg>
        <pc:spChg chg="add">
          <ac:chgData name="Indo China Border Road Project Division-III CPWD" userId="bbcc84a9f9982ee8" providerId="LiveId" clId="{46DAD383-E845-4394-8F42-219472CDE058}" dt="2024-06-01T19:50:10.960" v="1005" actId="26606"/>
          <ac:spMkLst>
            <pc:docMk/>
            <pc:sldMk cId="842865464" sldId="286"/>
            <ac:spMk id="32" creationId="{97F832D9-9E09-40D4-AD67-47851A25D0B4}"/>
          </ac:spMkLst>
        </pc:spChg>
        <pc:grpChg chg="add del">
          <ac:chgData name="Indo China Border Road Project Division-III CPWD" userId="bbcc84a9f9982ee8" providerId="LiveId" clId="{46DAD383-E845-4394-8F42-219472CDE058}" dt="2024-06-01T19:49:50.740" v="998" actId="26606"/>
          <ac:grpSpMkLst>
            <pc:docMk/>
            <pc:sldMk cId="842865464" sldId="286"/>
            <ac:grpSpMk id="13" creationId="{DE11E5CC-3C1F-4093-97B6-6433FBF9A9C4}"/>
          </ac:grpSpMkLst>
        </pc:grpChg>
        <pc:graphicFrameChg chg="add mod modGraphic">
          <ac:chgData name="Indo China Border Road Project Division-III CPWD" userId="bbcc84a9f9982ee8" providerId="LiveId" clId="{46DAD383-E845-4394-8F42-219472CDE058}" dt="2024-06-01T19:50:26.550" v="1009" actId="1076"/>
          <ac:graphicFrameMkLst>
            <pc:docMk/>
            <pc:sldMk cId="842865464" sldId="286"/>
            <ac:graphicFrameMk id="6" creationId="{36EAE50C-FB59-F12B-559D-10A015B8CE5F}"/>
          </ac:graphicFrameMkLst>
        </pc:graphicFrameChg>
      </pc:sldChg>
      <pc:sldChg chg="addSp delSp modSp add mod setBg">
        <pc:chgData name="Indo China Border Road Project Division-III CPWD" userId="bbcc84a9f9982ee8" providerId="LiveId" clId="{46DAD383-E845-4394-8F42-219472CDE058}" dt="2024-06-01T19:55:49.514" v="1037" actId="14100"/>
        <pc:sldMkLst>
          <pc:docMk/>
          <pc:sldMk cId="51934427" sldId="287"/>
        </pc:sldMkLst>
        <pc:spChg chg="add del">
          <ac:chgData name="Indo China Border Road Project Division-III CPWD" userId="bbcc84a9f9982ee8" providerId="LiveId" clId="{46DAD383-E845-4394-8F42-219472CDE058}" dt="2024-06-01T19:54:10.950" v="1014" actId="22"/>
          <ac:spMkLst>
            <pc:docMk/>
            <pc:sldMk cId="51934427" sldId="287"/>
            <ac:spMk id="3" creationId="{AC8DE373-AFAE-6346-4C0C-2866EDE0FB9F}"/>
          </ac:spMkLst>
        </pc:spChg>
        <pc:spChg chg="add del mod">
          <ac:chgData name="Indo China Border Road Project Division-III CPWD" userId="bbcc84a9f9982ee8" providerId="LiveId" clId="{46DAD383-E845-4394-8F42-219472CDE058}" dt="2024-06-01T19:54:54.890" v="1023" actId="22"/>
          <ac:spMkLst>
            <pc:docMk/>
            <pc:sldMk cId="51934427" sldId="287"/>
            <ac:spMk id="5" creationId="{317DF21A-98B0-0536-4C52-89392229199D}"/>
          </ac:spMkLst>
        </pc:spChg>
        <pc:spChg chg="add del mod">
          <ac:chgData name="Indo China Border Road Project Division-III CPWD" userId="bbcc84a9f9982ee8" providerId="LiveId" clId="{46DAD383-E845-4394-8F42-219472CDE058}" dt="2024-06-01T19:55:36.580" v="1033"/>
          <ac:spMkLst>
            <pc:docMk/>
            <pc:sldMk cId="51934427" sldId="287"/>
            <ac:spMk id="6" creationId="{59996E50-B964-DF40-0970-EA3AD7EDF67B}"/>
          </ac:spMkLst>
        </pc:spChg>
        <pc:spChg chg="add del mod ord">
          <ac:chgData name="Indo China Border Road Project Division-III CPWD" userId="bbcc84a9f9982ee8" providerId="LiveId" clId="{46DAD383-E845-4394-8F42-219472CDE058}" dt="2024-06-01T19:55:36.539" v="1031" actId="26606"/>
          <ac:spMkLst>
            <pc:docMk/>
            <pc:sldMk cId="51934427" sldId="287"/>
            <ac:spMk id="8" creationId="{EBCAF8AC-4E7B-E4F8-CBE8-F66C5B4B7B1D}"/>
          </ac:spMkLst>
        </pc:spChg>
        <pc:spChg chg="add del">
          <ac:chgData name="Indo China Border Road Project Division-III CPWD" userId="bbcc84a9f9982ee8" providerId="LiveId" clId="{46DAD383-E845-4394-8F42-219472CDE058}" dt="2024-06-01T19:55:36.519" v="1030" actId="26606"/>
          <ac:spMkLst>
            <pc:docMk/>
            <pc:sldMk cId="51934427" sldId="287"/>
            <ac:spMk id="15367" creationId="{B807C163-87AF-4BC4-ADE2-4E5EAFEEE8CE}"/>
          </ac:spMkLst>
        </pc:spChg>
        <pc:spChg chg="add del">
          <ac:chgData name="Indo China Border Road Project Division-III CPWD" userId="bbcc84a9f9982ee8" providerId="LiveId" clId="{46DAD383-E845-4394-8F42-219472CDE058}" dt="2024-06-01T19:55:36.519" v="1030" actId="26606"/>
          <ac:spMkLst>
            <pc:docMk/>
            <pc:sldMk cId="51934427" sldId="287"/>
            <ac:spMk id="15381" creationId="{19C03209-5BD8-4B0B-847E-430FFF592586}"/>
          </ac:spMkLst>
        </pc:spChg>
        <pc:grpChg chg="add del">
          <ac:chgData name="Indo China Border Road Project Division-III CPWD" userId="bbcc84a9f9982ee8" providerId="LiveId" clId="{46DAD383-E845-4394-8F42-219472CDE058}" dt="2024-06-01T19:55:36.519" v="1030" actId="26606"/>
          <ac:grpSpMkLst>
            <pc:docMk/>
            <pc:sldMk cId="51934427" sldId="287"/>
            <ac:grpSpMk id="15369" creationId="{3F696E8E-5A50-4F12-9E0B-502F85061599}"/>
          </ac:grpSpMkLst>
        </pc:grpChg>
        <pc:grpChg chg="add del">
          <ac:chgData name="Indo China Border Road Project Division-III CPWD" userId="bbcc84a9f9982ee8" providerId="LiveId" clId="{46DAD383-E845-4394-8F42-219472CDE058}" dt="2024-06-01T19:55:36.519" v="1030" actId="26606"/>
          <ac:grpSpMkLst>
            <pc:docMk/>
            <pc:sldMk cId="51934427" sldId="287"/>
            <ac:grpSpMk id="15383" creationId="{70F07649-C052-4357-AF9E-DDB6A8ED08D6}"/>
          </ac:grpSpMkLst>
        </pc:grpChg>
        <pc:graphicFrameChg chg="add mod">
          <ac:chgData name="Indo China Border Road Project Division-III CPWD" userId="bbcc84a9f9982ee8" providerId="LiveId" clId="{46DAD383-E845-4394-8F42-219472CDE058}" dt="2024-06-01T19:55:49.514" v="1037" actId="14100"/>
          <ac:graphicFrameMkLst>
            <pc:docMk/>
            <pc:sldMk cId="51934427" sldId="287"/>
            <ac:graphicFrameMk id="15387" creationId="{50AB0348-1912-9CA7-FEAC-EC909B47D00C}"/>
          </ac:graphicFrameMkLst>
        </pc:graphicFrameChg>
        <pc:picChg chg="add mod">
          <ac:chgData name="Indo China Border Road Project Division-III CPWD" userId="bbcc84a9f9982ee8" providerId="LiveId" clId="{46DAD383-E845-4394-8F42-219472CDE058}" dt="2024-06-01T19:55:46.792" v="1036" actId="1076"/>
          <ac:picMkLst>
            <pc:docMk/>
            <pc:sldMk cId="51934427" sldId="287"/>
            <ac:picMk id="15362" creationId="{F12BA519-5B0A-4B14-F3F4-212AFBE25108}"/>
          </ac:picMkLst>
        </pc:picChg>
        <pc:picChg chg="add del mod">
          <ac:chgData name="Indo China Border Road Project Division-III CPWD" userId="bbcc84a9f9982ee8" providerId="LiveId" clId="{46DAD383-E845-4394-8F42-219472CDE058}" dt="2024-06-01T19:54:24.515" v="1017" actId="478"/>
          <ac:picMkLst>
            <pc:docMk/>
            <pc:sldMk cId="51934427" sldId="287"/>
            <ac:picMk id="15364" creationId="{337CBC7C-EE3A-2DB9-299E-1A8681FF1D47}"/>
          </ac:picMkLst>
        </pc:picChg>
      </pc:sldChg>
      <pc:sldChg chg="add del">
        <pc:chgData name="Indo China Border Road Project Division-III CPWD" userId="bbcc84a9f9982ee8" providerId="LiveId" clId="{46DAD383-E845-4394-8F42-219472CDE058}" dt="2024-06-01T19:56:04.771" v="1039" actId="47"/>
        <pc:sldMkLst>
          <pc:docMk/>
          <pc:sldMk cId="2921517852" sldId="288"/>
        </pc:sldMkLst>
      </pc:sldChg>
      <pc:sldChg chg="modSp add mod">
        <pc:chgData name="Indo China Border Road Project Division-III CPWD" userId="bbcc84a9f9982ee8" providerId="LiveId" clId="{46DAD383-E845-4394-8F42-219472CDE058}" dt="2024-06-01T19:56:12.560" v="1045" actId="20577"/>
        <pc:sldMkLst>
          <pc:docMk/>
          <pc:sldMk cId="2412436635" sldId="289"/>
        </pc:sldMkLst>
        <pc:spChg chg="mod">
          <ac:chgData name="Indo China Border Road Project Division-III CPWD" userId="bbcc84a9f9982ee8" providerId="LiveId" clId="{46DAD383-E845-4394-8F42-219472CDE058}" dt="2024-06-01T19:56:12.560" v="1045" actId="20577"/>
          <ac:spMkLst>
            <pc:docMk/>
            <pc:sldMk cId="2412436635" sldId="289"/>
            <ac:spMk id="12" creationId="{C388018F-969E-3136-0CBF-36A72CC3E0B2}"/>
          </ac:spMkLst>
        </pc:spChg>
      </pc:sldChg>
      <pc:sldChg chg="addSp delSp modSp new mod setBg delAnim modAnim">
        <pc:chgData name="Indo China Border Road Project Division-III CPWD" userId="bbcc84a9f9982ee8" providerId="LiveId" clId="{46DAD383-E845-4394-8F42-219472CDE058}" dt="2024-06-01T20:31:59.380" v="1866" actId="1076"/>
        <pc:sldMkLst>
          <pc:docMk/>
          <pc:sldMk cId="1395437974" sldId="290"/>
        </pc:sldMkLst>
        <pc:spChg chg="del">
          <ac:chgData name="Indo China Border Road Project Division-III CPWD" userId="bbcc84a9f9982ee8" providerId="LiveId" clId="{46DAD383-E845-4394-8F42-219472CDE058}" dt="2024-06-01T20:03:35.814" v="1112" actId="478"/>
          <ac:spMkLst>
            <pc:docMk/>
            <pc:sldMk cId="1395437974" sldId="290"/>
            <ac:spMk id="2" creationId="{6E453AD8-DB82-51AC-4F62-3527A7E985F3}"/>
          </ac:spMkLst>
        </pc:spChg>
        <pc:spChg chg="del">
          <ac:chgData name="Indo China Border Road Project Division-III CPWD" userId="bbcc84a9f9982ee8" providerId="LiveId" clId="{46DAD383-E845-4394-8F42-219472CDE058}" dt="2024-06-01T20:03:35.814" v="1112" actId="478"/>
          <ac:spMkLst>
            <pc:docMk/>
            <pc:sldMk cId="1395437974" sldId="290"/>
            <ac:spMk id="3" creationId="{8A5A27FC-86DC-4694-CA79-EEA89592015B}"/>
          </ac:spMkLst>
        </pc:spChg>
        <pc:spChg chg="add del">
          <ac:chgData name="Indo China Border Road Project Division-III CPWD" userId="bbcc84a9f9982ee8" providerId="LiveId" clId="{46DAD383-E845-4394-8F42-219472CDE058}" dt="2024-06-01T20:04:13.449" v="1133" actId="26606"/>
          <ac:spMkLst>
            <pc:docMk/>
            <pc:sldMk cId="1395437974" sldId="290"/>
            <ac:spMk id="25" creationId="{E841E027-8E53-4FEB-8605-2124D85731CA}"/>
          </ac:spMkLst>
        </pc:spChg>
        <pc:spChg chg="add del">
          <ac:chgData name="Indo China Border Road Project Division-III CPWD" userId="bbcc84a9f9982ee8" providerId="LiveId" clId="{46DAD383-E845-4394-8F42-219472CDE058}" dt="2024-06-01T20:04:13.449" v="1133" actId="26606"/>
          <ac:spMkLst>
            <pc:docMk/>
            <pc:sldMk cId="1395437974" sldId="290"/>
            <ac:spMk id="35" creationId="{8F6A6582-12A7-41EA-B8C1-773D6FD7A88C}"/>
          </ac:spMkLst>
        </pc:spChg>
        <pc:spChg chg="add del">
          <ac:chgData name="Indo China Border Road Project Division-III CPWD" userId="bbcc84a9f9982ee8" providerId="LiveId" clId="{46DAD383-E845-4394-8F42-219472CDE058}" dt="2024-06-01T20:04:13.449" v="1133" actId="26606"/>
          <ac:spMkLst>
            <pc:docMk/>
            <pc:sldMk cId="1395437974" sldId="290"/>
            <ac:spMk id="37" creationId="{B1644656-49B1-42A3-A31E-92E99A60F1AB}"/>
          </ac:spMkLst>
        </pc:spChg>
        <pc:spChg chg="add">
          <ac:chgData name="Indo China Border Road Project Division-III CPWD" userId="bbcc84a9f9982ee8" providerId="LiveId" clId="{46DAD383-E845-4394-8F42-219472CDE058}" dt="2024-06-01T20:04:13.449" v="1133" actId="26606"/>
          <ac:spMkLst>
            <pc:docMk/>
            <pc:sldMk cId="1395437974" sldId="290"/>
            <ac:spMk id="54" creationId="{E841E027-8E53-4FEB-8605-2124D85731CA}"/>
          </ac:spMkLst>
        </pc:spChg>
        <pc:spChg chg="add">
          <ac:chgData name="Indo China Border Road Project Division-III CPWD" userId="bbcc84a9f9982ee8" providerId="LiveId" clId="{46DAD383-E845-4394-8F42-219472CDE058}" dt="2024-06-01T20:04:13.449" v="1133" actId="26606"/>
          <ac:spMkLst>
            <pc:docMk/>
            <pc:sldMk cId="1395437974" sldId="290"/>
            <ac:spMk id="60" creationId="{6B2B96CA-1A36-4632-AB34-AB21755DD66D}"/>
          </ac:spMkLst>
        </pc:spChg>
        <pc:grpChg chg="add del">
          <ac:chgData name="Indo China Border Road Project Division-III CPWD" userId="bbcc84a9f9982ee8" providerId="LiveId" clId="{46DAD383-E845-4394-8F42-219472CDE058}" dt="2024-06-01T20:04:13.449" v="1133" actId="26606"/>
          <ac:grpSpMkLst>
            <pc:docMk/>
            <pc:sldMk cId="1395437974" sldId="290"/>
            <ac:grpSpMk id="13" creationId="{5ED88E92-14F3-4B58-9E48-1D79E139A89E}"/>
          </ac:grpSpMkLst>
        </pc:grpChg>
        <pc:grpChg chg="add del">
          <ac:chgData name="Indo China Border Road Project Division-III CPWD" userId="bbcc84a9f9982ee8" providerId="LiveId" clId="{46DAD383-E845-4394-8F42-219472CDE058}" dt="2024-06-01T20:04:13.449" v="1133" actId="26606"/>
          <ac:grpSpMkLst>
            <pc:docMk/>
            <pc:sldMk cId="1395437974" sldId="290"/>
            <ac:grpSpMk id="27" creationId="{A25B55F8-1605-4B43-A2C2-F6A89E99FE77}"/>
          </ac:grpSpMkLst>
        </pc:grpChg>
        <pc:grpChg chg="add del">
          <ac:chgData name="Indo China Border Road Project Division-III CPWD" userId="bbcc84a9f9982ee8" providerId="LiveId" clId="{46DAD383-E845-4394-8F42-219472CDE058}" dt="2024-06-01T20:04:13.449" v="1133" actId="26606"/>
          <ac:grpSpMkLst>
            <pc:docMk/>
            <pc:sldMk cId="1395437974" sldId="290"/>
            <ac:grpSpMk id="31" creationId="{2CC34A8A-40BB-4525-83DA-504D63B13B95}"/>
          </ac:grpSpMkLst>
        </pc:grpChg>
        <pc:grpChg chg="add">
          <ac:chgData name="Indo China Border Road Project Division-III CPWD" userId="bbcc84a9f9982ee8" providerId="LiveId" clId="{46DAD383-E845-4394-8F42-219472CDE058}" dt="2024-06-01T20:04:13.449" v="1133" actId="26606"/>
          <ac:grpSpMkLst>
            <pc:docMk/>
            <pc:sldMk cId="1395437974" sldId="290"/>
            <ac:grpSpMk id="42" creationId="{5ED88E92-14F3-4B58-9E48-1D79E139A89E}"/>
          </ac:grpSpMkLst>
        </pc:grpChg>
        <pc:grpChg chg="add">
          <ac:chgData name="Indo China Border Road Project Division-III CPWD" userId="bbcc84a9f9982ee8" providerId="LiveId" clId="{46DAD383-E845-4394-8F42-219472CDE058}" dt="2024-06-01T20:04:13.449" v="1133" actId="26606"/>
          <ac:grpSpMkLst>
            <pc:docMk/>
            <pc:sldMk cId="1395437974" sldId="290"/>
            <ac:grpSpMk id="56" creationId="{78AFC7F7-CAFA-40BB-852A-7D9EFC5E3185}"/>
          </ac:grpSpMkLst>
        </pc:grpChg>
        <pc:picChg chg="add mod">
          <ac:chgData name="Indo China Border Road Project Division-III CPWD" userId="bbcc84a9f9982ee8" providerId="LiveId" clId="{46DAD383-E845-4394-8F42-219472CDE058}" dt="2024-06-01T20:31:59.380" v="1866" actId="1076"/>
          <ac:picMkLst>
            <pc:docMk/>
            <pc:sldMk cId="1395437974" sldId="290"/>
            <ac:picMk id="3" creationId="{BA568498-3B7A-404E-0390-BD3E89406B90}"/>
          </ac:picMkLst>
        </pc:picChg>
        <pc:picChg chg="add del mod">
          <ac:chgData name="Indo China Border Road Project Division-III CPWD" userId="bbcc84a9f9982ee8" providerId="LiveId" clId="{46DAD383-E845-4394-8F42-219472CDE058}" dt="2024-06-01T20:31:39.050" v="1861" actId="478"/>
          <ac:picMkLst>
            <pc:docMk/>
            <pc:sldMk cId="1395437974" sldId="290"/>
            <ac:picMk id="4" creationId="{49556033-3383-AC49-7914-188068A5DDA3}"/>
          </ac:picMkLst>
        </pc:picChg>
        <pc:picChg chg="add del mod">
          <ac:chgData name="Indo China Border Road Project Division-III CPWD" userId="bbcc84a9f9982ee8" providerId="LiveId" clId="{46DAD383-E845-4394-8F42-219472CDE058}" dt="2024-06-01T20:08:56.959" v="1134" actId="478"/>
          <ac:picMkLst>
            <pc:docMk/>
            <pc:sldMk cId="1395437974" sldId="290"/>
            <ac:picMk id="8" creationId="{D9106AF4-7634-96AE-2500-00AD52145AE4}"/>
          </ac:picMkLst>
        </pc:picChg>
      </pc:sldChg>
      <pc:sldChg chg="delSp new del mod">
        <pc:chgData name="Indo China Border Road Project Division-III CPWD" userId="bbcc84a9f9982ee8" providerId="LiveId" clId="{46DAD383-E845-4394-8F42-219472CDE058}" dt="2024-06-01T20:21:22.112" v="1146" actId="47"/>
        <pc:sldMkLst>
          <pc:docMk/>
          <pc:sldMk cId="514932737" sldId="291"/>
        </pc:sldMkLst>
        <pc:spChg chg="del">
          <ac:chgData name="Indo China Border Road Project Division-III CPWD" userId="bbcc84a9f9982ee8" providerId="LiveId" clId="{46DAD383-E845-4394-8F42-219472CDE058}" dt="2024-06-01T20:17:35.635" v="1140" actId="478"/>
          <ac:spMkLst>
            <pc:docMk/>
            <pc:sldMk cId="514932737" sldId="291"/>
            <ac:spMk id="2" creationId="{E0DFDC12-B82A-2873-CFDB-167AE2AF1D5D}"/>
          </ac:spMkLst>
        </pc:spChg>
        <pc:spChg chg="del">
          <ac:chgData name="Indo China Border Road Project Division-III CPWD" userId="bbcc84a9f9982ee8" providerId="LiveId" clId="{46DAD383-E845-4394-8F42-219472CDE058}" dt="2024-06-01T20:17:35.635" v="1140" actId="478"/>
          <ac:spMkLst>
            <pc:docMk/>
            <pc:sldMk cId="514932737" sldId="291"/>
            <ac:spMk id="3" creationId="{6BE93C36-58A3-3E77-C1EA-63ABA97875AC}"/>
          </ac:spMkLst>
        </pc:spChg>
      </pc:sldChg>
      <pc:sldChg chg="addSp modSp add mod">
        <pc:chgData name="Indo China Border Road Project Division-III CPWD" userId="bbcc84a9f9982ee8" providerId="LiveId" clId="{46DAD383-E845-4394-8F42-219472CDE058}" dt="2024-06-01T20:30:55.032" v="1860" actId="20577"/>
        <pc:sldMkLst>
          <pc:docMk/>
          <pc:sldMk cId="1133838963" sldId="292"/>
        </pc:sldMkLst>
        <pc:spChg chg="mod">
          <ac:chgData name="Indo China Border Road Project Division-III CPWD" userId="bbcc84a9f9982ee8" providerId="LiveId" clId="{46DAD383-E845-4394-8F42-219472CDE058}" dt="2024-06-01T20:25:03.803" v="1183" actId="1076"/>
          <ac:spMkLst>
            <pc:docMk/>
            <pc:sldMk cId="1133838963" sldId="292"/>
            <ac:spMk id="2" creationId="{3979FF24-9177-B31F-9644-F40A1201343D}"/>
          </ac:spMkLst>
        </pc:spChg>
        <pc:spChg chg="add">
          <ac:chgData name="Indo China Border Road Project Division-III CPWD" userId="bbcc84a9f9982ee8" providerId="LiveId" clId="{46DAD383-E845-4394-8F42-219472CDE058}" dt="2024-06-01T20:24:59.009" v="1181"/>
          <ac:spMkLst>
            <pc:docMk/>
            <pc:sldMk cId="1133838963" sldId="292"/>
            <ac:spMk id="3" creationId="{451F5694-DF44-F81D-F996-D2EDA219C3B2}"/>
          </ac:spMkLst>
        </pc:spChg>
        <pc:spChg chg="add mod">
          <ac:chgData name="Indo China Border Road Project Division-III CPWD" userId="bbcc84a9f9982ee8" providerId="LiveId" clId="{46DAD383-E845-4394-8F42-219472CDE058}" dt="2024-06-01T20:30:55.032" v="1860" actId="20577"/>
          <ac:spMkLst>
            <pc:docMk/>
            <pc:sldMk cId="1133838963" sldId="292"/>
            <ac:spMk id="5" creationId="{73CB3D52-86A9-B1A2-561B-85920F676D3A}"/>
          </ac:spMkLst>
        </pc:spChg>
        <pc:graphicFrameChg chg="add mod modGraphic">
          <ac:chgData name="Indo China Border Road Project Division-III CPWD" userId="bbcc84a9f9982ee8" providerId="LiveId" clId="{46DAD383-E845-4394-8F42-219472CDE058}" dt="2024-06-01T20:29:37.219" v="1709"/>
          <ac:graphicFrameMkLst>
            <pc:docMk/>
            <pc:sldMk cId="1133838963" sldId="292"/>
            <ac:graphicFrameMk id="4" creationId="{A3228C77-3391-4EE6-64AC-E421A3C75461}"/>
          </ac:graphicFrameMkLst>
        </pc:graphicFrame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69B012-343F-462C-910D-B065A9E00C32}" type="doc">
      <dgm:prSet loTypeId="urn:microsoft.com/office/officeart/2005/8/layout/list1" loCatId="list" qsTypeId="urn:microsoft.com/office/officeart/2005/8/quickstyle/simple1" qsCatId="simple" csTypeId="urn:microsoft.com/office/officeart/2005/8/colors/colorful1" csCatId="colorful" phldr="1"/>
      <dgm:spPr/>
    </dgm:pt>
    <dgm:pt modelId="{7D51703D-B0E8-43E4-84A3-C6AB4861B656}">
      <dgm:prSet phldrT="[Text]"/>
      <dgm:spPr/>
      <dgm:t>
        <a:bodyPr/>
        <a:lstStyle/>
        <a:p>
          <a:r>
            <a:rPr kumimoji="0" lang="en-US" altLang="en-US" b="1" i="0" u="none" strike="noStrike" cap="none" normalizeH="0" baseline="0">
              <a:effectLst/>
              <a:latin typeface="Arial" panose="020B0604020202020204" pitchFamily="34" charset="0"/>
            </a:rPr>
            <a:t>Data Acquisition:</a:t>
          </a:r>
          <a:endParaRPr lang="en-IN"/>
        </a:p>
      </dgm:t>
    </dgm:pt>
    <dgm:pt modelId="{FBE6F945-2A5D-4890-ABAE-0C6931DE4730}" type="parTrans" cxnId="{C171A7FA-F7CF-433F-8A18-62CF8D18E272}">
      <dgm:prSet/>
      <dgm:spPr/>
      <dgm:t>
        <a:bodyPr/>
        <a:lstStyle/>
        <a:p>
          <a:endParaRPr lang="en-IN"/>
        </a:p>
      </dgm:t>
    </dgm:pt>
    <dgm:pt modelId="{3151ECFD-FBBB-4FAE-A00F-0A723418BF13}" type="sibTrans" cxnId="{C171A7FA-F7CF-433F-8A18-62CF8D18E272}">
      <dgm:prSet/>
      <dgm:spPr/>
      <dgm:t>
        <a:bodyPr/>
        <a:lstStyle/>
        <a:p>
          <a:endParaRPr lang="en-IN"/>
        </a:p>
      </dgm:t>
    </dgm:pt>
    <dgm:pt modelId="{D8F07092-49C1-417B-8ACB-0DFAE231F017}">
      <dgm:prSet phldrT="[Text]"/>
      <dgm:spPr/>
      <dgm:t>
        <a:bodyPr/>
        <a:lstStyle/>
        <a:p>
          <a:r>
            <a:rPr kumimoji="0" lang="en-US" altLang="en-US" b="1" i="0" u="none" strike="noStrike" cap="none" normalizeH="0" baseline="0">
              <a:effectLst/>
              <a:latin typeface="Arial" panose="020B0604020202020204" pitchFamily="34" charset="0"/>
            </a:rPr>
            <a:t>Data Cleaning and Preprocessing:</a:t>
          </a:r>
          <a:endParaRPr lang="en-IN"/>
        </a:p>
      </dgm:t>
    </dgm:pt>
    <dgm:pt modelId="{FA5A330A-97CD-43EC-92B1-D4C3C87C8C5A}" type="parTrans" cxnId="{7B1725A4-CCE2-46CE-BFBF-7EE1ED8FA7D1}">
      <dgm:prSet/>
      <dgm:spPr/>
      <dgm:t>
        <a:bodyPr/>
        <a:lstStyle/>
        <a:p>
          <a:endParaRPr lang="en-IN"/>
        </a:p>
      </dgm:t>
    </dgm:pt>
    <dgm:pt modelId="{C1DAB435-0702-4A36-AD0D-5A90D60EDED8}" type="sibTrans" cxnId="{7B1725A4-CCE2-46CE-BFBF-7EE1ED8FA7D1}">
      <dgm:prSet/>
      <dgm:spPr/>
      <dgm:t>
        <a:bodyPr/>
        <a:lstStyle/>
        <a:p>
          <a:endParaRPr lang="en-IN"/>
        </a:p>
      </dgm:t>
    </dgm:pt>
    <dgm:pt modelId="{F26E62AF-D2EB-44AA-ACD9-11092529A14B}">
      <dgm:prSet phldrT="[Text]"/>
      <dgm:spPr/>
      <dgm:t>
        <a:bodyPr/>
        <a:lstStyle/>
        <a:p>
          <a:r>
            <a:rPr kumimoji="0" lang="en-US" altLang="en-US" b="1" i="0" u="none" strike="noStrike" cap="none" normalizeH="0" baseline="0">
              <a:effectLst/>
              <a:latin typeface="Arial" panose="020B0604020202020204" pitchFamily="34" charset="0"/>
            </a:rPr>
            <a:t>Exploratory Data Analysis (EDA):</a:t>
          </a:r>
          <a:endParaRPr lang="en-IN"/>
        </a:p>
      </dgm:t>
    </dgm:pt>
    <dgm:pt modelId="{450E0EC4-5FCB-4815-8413-42018C6E807C}" type="parTrans" cxnId="{5F649640-2BA1-4DC7-9625-5CE991F26C64}">
      <dgm:prSet/>
      <dgm:spPr/>
      <dgm:t>
        <a:bodyPr/>
        <a:lstStyle/>
        <a:p>
          <a:endParaRPr lang="en-IN"/>
        </a:p>
      </dgm:t>
    </dgm:pt>
    <dgm:pt modelId="{CFF6EC3E-EDE3-490E-B131-43C841D73B33}" type="sibTrans" cxnId="{5F649640-2BA1-4DC7-9625-5CE991F26C64}">
      <dgm:prSet/>
      <dgm:spPr/>
      <dgm:t>
        <a:bodyPr/>
        <a:lstStyle/>
        <a:p>
          <a:endParaRPr lang="en-IN"/>
        </a:p>
      </dgm:t>
    </dgm:pt>
    <dgm:pt modelId="{D733AED1-4F0D-40A8-9809-9FE050D5EE39}">
      <dgm:prSet phldrT="[Text]"/>
      <dgm:spPr/>
      <dgm:t>
        <a:bodyPr/>
        <a:lstStyle/>
        <a:p>
          <a:r>
            <a:rPr kumimoji="0" lang="en-US" altLang="en-US" b="1" i="0" u="none" strike="noStrike" cap="none" normalizeH="0" baseline="0">
              <a:effectLst/>
              <a:latin typeface="Arial" panose="020B0604020202020204" pitchFamily="34" charset="0"/>
            </a:rPr>
            <a:t>Feature Engineering:</a:t>
          </a:r>
          <a:endParaRPr lang="en-IN"/>
        </a:p>
      </dgm:t>
    </dgm:pt>
    <dgm:pt modelId="{0D135D1F-AA7A-41F6-8B6D-34262E762D98}" type="parTrans" cxnId="{B7552E68-CEE7-4811-92EC-C9A1FBEF16B2}">
      <dgm:prSet/>
      <dgm:spPr/>
      <dgm:t>
        <a:bodyPr/>
        <a:lstStyle/>
        <a:p>
          <a:endParaRPr lang="en-IN"/>
        </a:p>
      </dgm:t>
    </dgm:pt>
    <dgm:pt modelId="{19F3EE9F-C4D3-4A90-BF52-27F9281113CC}" type="sibTrans" cxnId="{B7552E68-CEE7-4811-92EC-C9A1FBEF16B2}">
      <dgm:prSet/>
      <dgm:spPr/>
      <dgm:t>
        <a:bodyPr/>
        <a:lstStyle/>
        <a:p>
          <a:endParaRPr lang="en-IN"/>
        </a:p>
      </dgm:t>
    </dgm:pt>
    <dgm:pt modelId="{B030C9E4-5FA5-4855-B10E-6668760A1A55}">
      <dgm:prSet/>
      <dgm:spPr/>
      <dgm:t>
        <a:bodyPr/>
        <a:lstStyle/>
        <a:p>
          <a:r>
            <a:rPr kumimoji="0" lang="en-US" altLang="en-US" b="0" i="0" u="none" strike="noStrike" cap="none" normalizeH="0" baseline="0">
              <a:effectLst/>
              <a:latin typeface="Arial" panose="020B0604020202020204" pitchFamily="34" charset="0"/>
            </a:rPr>
            <a:t>Selected the most relevant features for modeling based on their correlation with CO2 emissions.</a:t>
          </a:r>
        </a:p>
      </dgm:t>
    </dgm:pt>
    <dgm:pt modelId="{3B14298A-A092-4665-96E6-DDCB72587904}" type="parTrans" cxnId="{561B8031-C49D-4362-B11E-61936538AB73}">
      <dgm:prSet/>
      <dgm:spPr/>
      <dgm:t>
        <a:bodyPr/>
        <a:lstStyle/>
        <a:p>
          <a:endParaRPr lang="en-IN"/>
        </a:p>
      </dgm:t>
    </dgm:pt>
    <dgm:pt modelId="{03C314C9-1919-4D73-AC97-44F5645BB056}" type="sibTrans" cxnId="{561B8031-C49D-4362-B11E-61936538AB73}">
      <dgm:prSet/>
      <dgm:spPr/>
      <dgm:t>
        <a:bodyPr/>
        <a:lstStyle/>
        <a:p>
          <a:endParaRPr lang="en-IN"/>
        </a:p>
      </dgm:t>
    </dgm:pt>
    <dgm:pt modelId="{27EEDB16-F55C-4353-BE8E-0451337E9FED}">
      <dgm:prSet phldrT="[Text]"/>
      <dgm:spPr/>
      <dgm:t>
        <a:bodyPr/>
        <a:lstStyle/>
        <a:p>
          <a:r>
            <a:rPr kumimoji="0" lang="en-US" altLang="en-US" b="0" i="0" u="none" strike="noStrike" cap="none" normalizeH="0" baseline="0">
              <a:effectLst/>
              <a:latin typeface="Arial" panose="020B0604020202020204" pitchFamily="34" charset="0"/>
            </a:rPr>
            <a:t>Created new features or transformed existing ones to improve model performance.</a:t>
          </a:r>
          <a:endParaRPr lang="en-IN"/>
        </a:p>
      </dgm:t>
    </dgm:pt>
    <dgm:pt modelId="{6CA6B8CB-4D10-40FD-801F-15D4EE2FEE59}" type="parTrans" cxnId="{B58B8D7D-D339-4FF4-8B1E-A463B1993070}">
      <dgm:prSet/>
      <dgm:spPr/>
      <dgm:t>
        <a:bodyPr/>
        <a:lstStyle/>
        <a:p>
          <a:endParaRPr lang="en-IN"/>
        </a:p>
      </dgm:t>
    </dgm:pt>
    <dgm:pt modelId="{A1CB3233-B4C4-45A1-BD2D-1D91B414A5C4}" type="sibTrans" cxnId="{B58B8D7D-D339-4FF4-8B1E-A463B1993070}">
      <dgm:prSet/>
      <dgm:spPr/>
      <dgm:t>
        <a:bodyPr/>
        <a:lstStyle/>
        <a:p>
          <a:endParaRPr lang="en-IN"/>
        </a:p>
      </dgm:t>
    </dgm:pt>
    <dgm:pt modelId="{5860F5C6-C93B-4431-8700-C9BC1C25218A}">
      <dgm:prSet phldrT="[Text]"/>
      <dgm:spPr/>
      <dgm:t>
        <a:bodyPr/>
        <a:lstStyle/>
        <a:p>
          <a:r>
            <a:rPr kumimoji="0" lang="en-US" altLang="en-US" b="0" i="0" u="none" strike="noStrike" cap="none" normalizeH="0" baseline="0">
              <a:effectLst/>
              <a:latin typeface="Arial" panose="020B0604020202020204" pitchFamily="34" charset="0"/>
            </a:rPr>
            <a:t>Performed statistical analysis to gain insights into data distribution and relationships.</a:t>
          </a:r>
        </a:p>
      </dgm:t>
    </dgm:pt>
    <dgm:pt modelId="{677A7783-487A-4FE0-BD65-08F67EC0EB83}" type="parTrans" cxnId="{870EF701-B21B-492D-BD00-060A5B29A95A}">
      <dgm:prSet/>
      <dgm:spPr/>
      <dgm:t>
        <a:bodyPr/>
        <a:lstStyle/>
        <a:p>
          <a:endParaRPr lang="en-IN"/>
        </a:p>
      </dgm:t>
    </dgm:pt>
    <dgm:pt modelId="{E8DEED56-1FD0-414D-A6B5-9509C3BD0804}" type="sibTrans" cxnId="{870EF701-B21B-492D-BD00-060A5B29A95A}">
      <dgm:prSet/>
      <dgm:spPr/>
      <dgm:t>
        <a:bodyPr/>
        <a:lstStyle/>
        <a:p>
          <a:endParaRPr lang="en-IN"/>
        </a:p>
      </dgm:t>
    </dgm:pt>
    <dgm:pt modelId="{E0C7E3CB-8E8F-4487-AE8D-549839DC4122}">
      <dgm:prSet phldrT="[Text]"/>
      <dgm:spPr/>
      <dgm:t>
        <a:bodyPr/>
        <a:lstStyle/>
        <a:p>
          <a:r>
            <a:rPr kumimoji="0" lang="en-US" altLang="en-US" b="0" i="0" u="none" strike="noStrike" cap="none" normalizeH="0" baseline="0">
              <a:effectLst/>
              <a:latin typeface="Arial" panose="020B0604020202020204" pitchFamily="34" charset="0"/>
            </a:rPr>
            <a:t>Created visualizations (scatter plots, histograms, bar charts) to illustrate key findings.</a:t>
          </a:r>
          <a:endParaRPr lang="en-IN"/>
        </a:p>
      </dgm:t>
    </dgm:pt>
    <dgm:pt modelId="{54CBE290-462B-449B-8984-8DE6F4465DE3}" type="parTrans" cxnId="{EEE015BF-9BD3-4C26-8204-500A2A23BF60}">
      <dgm:prSet/>
      <dgm:spPr/>
      <dgm:t>
        <a:bodyPr/>
        <a:lstStyle/>
        <a:p>
          <a:endParaRPr lang="en-IN"/>
        </a:p>
      </dgm:t>
    </dgm:pt>
    <dgm:pt modelId="{087295F0-8A50-48DC-B40D-508B63D41C58}" type="sibTrans" cxnId="{EEE015BF-9BD3-4C26-8204-500A2A23BF60}">
      <dgm:prSet/>
      <dgm:spPr/>
      <dgm:t>
        <a:bodyPr/>
        <a:lstStyle/>
        <a:p>
          <a:endParaRPr lang="en-IN"/>
        </a:p>
      </dgm:t>
    </dgm:pt>
    <dgm:pt modelId="{BE002CFD-7431-4376-B6E8-D50C7CBF2C9B}">
      <dgm:prSet phldrT="[Text]"/>
      <dgm:spPr/>
      <dgm:t>
        <a:bodyPr/>
        <a:lstStyle/>
        <a:p>
          <a:r>
            <a:rPr kumimoji="0" lang="en-US" altLang="en-US" b="0" i="0" u="none" strike="noStrike" cap="none" normalizeH="0" baseline="0">
              <a:effectLst/>
              <a:latin typeface="Arial" panose="020B0604020202020204" pitchFamily="34" charset="0"/>
            </a:rPr>
            <a:t>Handled missing values, outliers, and inconsistencies in the data.</a:t>
          </a:r>
          <a:endParaRPr lang="en-IN"/>
        </a:p>
      </dgm:t>
    </dgm:pt>
    <dgm:pt modelId="{92C68D2C-5B6D-475B-A995-4910D617BE2A}" type="parTrans" cxnId="{313C4EBB-36C7-4FB2-BD4C-AAFF4C7A013C}">
      <dgm:prSet/>
      <dgm:spPr/>
      <dgm:t>
        <a:bodyPr/>
        <a:lstStyle/>
        <a:p>
          <a:endParaRPr lang="en-IN"/>
        </a:p>
      </dgm:t>
    </dgm:pt>
    <dgm:pt modelId="{CDA180B7-44A9-41D8-A684-1C007D4C1BEA}" type="sibTrans" cxnId="{313C4EBB-36C7-4FB2-BD4C-AAFF4C7A013C}">
      <dgm:prSet/>
      <dgm:spPr/>
      <dgm:t>
        <a:bodyPr/>
        <a:lstStyle/>
        <a:p>
          <a:endParaRPr lang="en-IN"/>
        </a:p>
      </dgm:t>
    </dgm:pt>
    <dgm:pt modelId="{6DB9DA8F-37D7-4C54-BA35-DEDC0D6B4CA1}">
      <dgm:prSet phldrT="[Text]"/>
      <dgm:spPr/>
      <dgm:t>
        <a:bodyPr/>
        <a:lstStyle/>
        <a:p>
          <a:r>
            <a:rPr kumimoji="0" lang="en-US" altLang="en-US" b="0" i="0" u="none" strike="noStrike" cap="none" normalizeH="0" baseline="0">
              <a:effectLst/>
              <a:latin typeface="Arial" panose="020B0604020202020204" pitchFamily="34" charset="0"/>
            </a:rPr>
            <a:t>Converted relevant features to appropriate data types for analysis.</a:t>
          </a:r>
          <a:endParaRPr lang="en-IN"/>
        </a:p>
      </dgm:t>
    </dgm:pt>
    <dgm:pt modelId="{1CAF66D1-0D93-498E-B303-5E2C3A88C003}" type="parTrans" cxnId="{4BC3B7DA-E3F2-4626-86CD-699F30DDC502}">
      <dgm:prSet/>
      <dgm:spPr/>
      <dgm:t>
        <a:bodyPr/>
        <a:lstStyle/>
        <a:p>
          <a:endParaRPr lang="en-IN"/>
        </a:p>
      </dgm:t>
    </dgm:pt>
    <dgm:pt modelId="{4CE6DC26-6489-43C5-9DEA-5B46FFC5ED23}" type="sibTrans" cxnId="{4BC3B7DA-E3F2-4626-86CD-699F30DDC502}">
      <dgm:prSet/>
      <dgm:spPr/>
      <dgm:t>
        <a:bodyPr/>
        <a:lstStyle/>
        <a:p>
          <a:endParaRPr lang="en-IN"/>
        </a:p>
      </dgm:t>
    </dgm:pt>
    <dgm:pt modelId="{26E0FECF-8CAE-4ACF-9B9D-8D6647DEB36F}">
      <dgm:prSet/>
      <dgm:spPr/>
      <dgm:t>
        <a:bodyPr/>
        <a:lstStyle/>
        <a:p>
          <a:r>
            <a:rPr kumimoji="0" lang="en-US" altLang="en-US" b="1" i="0" u="none" strike="noStrike" cap="none" normalizeH="0" baseline="0">
              <a:effectLst/>
              <a:latin typeface="Arial" panose="020B0604020202020204" pitchFamily="34" charset="0"/>
            </a:rPr>
            <a:t>Machine Learning Modeling:</a:t>
          </a:r>
          <a:endParaRPr kumimoji="0" lang="en-US" altLang="en-US" b="0" i="0" u="none" strike="noStrike" cap="none" normalizeH="0" baseline="0">
            <a:effectLst/>
            <a:latin typeface="Arial" panose="020B0604020202020204" pitchFamily="34" charset="0"/>
          </a:endParaRPr>
        </a:p>
      </dgm:t>
    </dgm:pt>
    <dgm:pt modelId="{F5337DEE-4265-4B3B-BE41-9FE2CB9E550E}" type="parTrans" cxnId="{89648293-A37F-4A79-AC38-AAC5D3F31382}">
      <dgm:prSet/>
      <dgm:spPr/>
      <dgm:t>
        <a:bodyPr/>
        <a:lstStyle/>
        <a:p>
          <a:endParaRPr lang="en-IN"/>
        </a:p>
      </dgm:t>
    </dgm:pt>
    <dgm:pt modelId="{324993D8-62A5-499E-9557-B954561BEE5B}" type="sibTrans" cxnId="{89648293-A37F-4A79-AC38-AAC5D3F31382}">
      <dgm:prSet/>
      <dgm:spPr/>
      <dgm:t>
        <a:bodyPr/>
        <a:lstStyle/>
        <a:p>
          <a:endParaRPr lang="en-IN"/>
        </a:p>
      </dgm:t>
    </dgm:pt>
    <dgm:pt modelId="{58D3398A-9CCC-4A48-9D33-E206F68B3ED4}">
      <dgm:prSet/>
      <dgm:spPr/>
      <dgm:t>
        <a:bodyPr/>
        <a:lstStyle/>
        <a:p>
          <a:r>
            <a:rPr kumimoji="0" lang="en-US" altLang="en-US" b="0" i="0" u="none" strike="noStrike" cap="none" normalizeH="0" baseline="0">
              <a:effectLst/>
              <a:latin typeface="Arial" panose="020B0604020202020204" pitchFamily="34" charset="0"/>
            </a:rPr>
            <a:t>Trained and evaluated various models, including Linear Regression, Random Forest, and Artificial Neural Networks (ANNs), to predict CO2 emissions based on vehicle features.</a:t>
          </a:r>
        </a:p>
      </dgm:t>
    </dgm:pt>
    <dgm:pt modelId="{2A3083B8-4D3C-4007-9330-938F16C8C94A}" type="parTrans" cxnId="{0AF2BEB3-A35C-4337-BC1D-417D5EDA0568}">
      <dgm:prSet/>
      <dgm:spPr/>
      <dgm:t>
        <a:bodyPr/>
        <a:lstStyle/>
        <a:p>
          <a:endParaRPr lang="en-IN"/>
        </a:p>
      </dgm:t>
    </dgm:pt>
    <dgm:pt modelId="{8DEA57AF-D01C-4564-B686-EF56266AD867}" type="sibTrans" cxnId="{0AF2BEB3-A35C-4337-BC1D-417D5EDA0568}">
      <dgm:prSet/>
      <dgm:spPr/>
      <dgm:t>
        <a:bodyPr/>
        <a:lstStyle/>
        <a:p>
          <a:endParaRPr lang="en-IN"/>
        </a:p>
      </dgm:t>
    </dgm:pt>
    <dgm:pt modelId="{0B3E647A-9DE2-4907-8A73-351FE2CFBC58}">
      <dgm:prSet/>
      <dgm:spPr/>
      <dgm:t>
        <a:bodyPr/>
        <a:lstStyle/>
        <a:p>
          <a:r>
            <a:rPr kumimoji="0" lang="en-US" altLang="en-US" b="0" i="0" u="none" strike="noStrike" cap="none" normalizeH="0" baseline="0">
              <a:effectLst/>
              <a:latin typeface="Arial" panose="020B0604020202020204" pitchFamily="34" charset="0"/>
            </a:rPr>
            <a:t>Optimized hyperparameters and selected the best-performing model.</a:t>
          </a:r>
        </a:p>
      </dgm:t>
    </dgm:pt>
    <dgm:pt modelId="{B2CAEA97-89E7-4BB0-8DE6-8EB0095C0D01}" type="parTrans" cxnId="{A875EE81-CA1F-48B5-915A-F8A6D8EA772C}">
      <dgm:prSet/>
      <dgm:spPr/>
      <dgm:t>
        <a:bodyPr/>
        <a:lstStyle/>
        <a:p>
          <a:endParaRPr lang="en-IN"/>
        </a:p>
      </dgm:t>
    </dgm:pt>
    <dgm:pt modelId="{D38A0849-B45C-4E98-9230-D04AFD2C176F}" type="sibTrans" cxnId="{A875EE81-CA1F-48B5-915A-F8A6D8EA772C}">
      <dgm:prSet/>
      <dgm:spPr/>
      <dgm:t>
        <a:bodyPr/>
        <a:lstStyle/>
        <a:p>
          <a:endParaRPr lang="en-IN"/>
        </a:p>
      </dgm:t>
    </dgm:pt>
    <dgm:pt modelId="{F2A09C40-4AF7-4BD3-BB25-9EA76ED386A0}">
      <dgm:prSet phldrT="[Text]"/>
      <dgm:spPr/>
      <dgm:t>
        <a:bodyPr/>
        <a:lstStyle/>
        <a:p>
          <a:r>
            <a:rPr kumimoji="0" lang="en-US" altLang="en-US" b="0" i="0" u="none" strike="noStrike" cap="none" normalizeH="0" baseline="0" dirty="0">
              <a:effectLst/>
              <a:latin typeface="Arial" panose="020B0604020202020204" pitchFamily="34" charset="0"/>
            </a:rPr>
            <a:t>Downloaded relevant dataset from Kaggle containing vehicle specifications and CO2 emissions.</a:t>
          </a:r>
          <a:endParaRPr lang="en-IN" dirty="0"/>
        </a:p>
      </dgm:t>
    </dgm:pt>
    <dgm:pt modelId="{115B4343-05CB-445F-A100-9840F281FFB9}" type="parTrans" cxnId="{2493709D-8C2D-4D64-B3AC-850C08B066D2}">
      <dgm:prSet/>
      <dgm:spPr/>
      <dgm:t>
        <a:bodyPr/>
        <a:lstStyle/>
        <a:p>
          <a:endParaRPr lang="en-IN"/>
        </a:p>
      </dgm:t>
    </dgm:pt>
    <dgm:pt modelId="{A0BCE61D-07B0-4BAC-9927-4E107633299B}" type="sibTrans" cxnId="{2493709D-8C2D-4D64-B3AC-850C08B066D2}">
      <dgm:prSet/>
      <dgm:spPr/>
      <dgm:t>
        <a:bodyPr/>
        <a:lstStyle/>
        <a:p>
          <a:endParaRPr lang="en-IN"/>
        </a:p>
      </dgm:t>
    </dgm:pt>
    <dgm:pt modelId="{6CB3282B-B2C1-4D7D-AB70-63531A19A546}" type="pres">
      <dgm:prSet presAssocID="{2369B012-343F-462C-910D-B065A9E00C32}" presName="linear" presStyleCnt="0">
        <dgm:presLayoutVars>
          <dgm:dir/>
          <dgm:animLvl val="lvl"/>
          <dgm:resizeHandles val="exact"/>
        </dgm:presLayoutVars>
      </dgm:prSet>
      <dgm:spPr/>
    </dgm:pt>
    <dgm:pt modelId="{87054A36-EDA0-40EA-BB95-91EA8CA90121}" type="pres">
      <dgm:prSet presAssocID="{7D51703D-B0E8-43E4-84A3-C6AB4861B656}" presName="parentLin" presStyleCnt="0"/>
      <dgm:spPr/>
    </dgm:pt>
    <dgm:pt modelId="{E53FDF6F-69A8-490F-BDA6-1BDC2DA59305}" type="pres">
      <dgm:prSet presAssocID="{7D51703D-B0E8-43E4-84A3-C6AB4861B656}" presName="parentLeftMargin" presStyleLbl="node1" presStyleIdx="0" presStyleCnt="5"/>
      <dgm:spPr/>
    </dgm:pt>
    <dgm:pt modelId="{BE6AD265-9AFB-4CF8-A389-6635490291BB}" type="pres">
      <dgm:prSet presAssocID="{7D51703D-B0E8-43E4-84A3-C6AB4861B656}" presName="parentText" presStyleLbl="node1" presStyleIdx="0" presStyleCnt="5">
        <dgm:presLayoutVars>
          <dgm:chMax val="0"/>
          <dgm:bulletEnabled val="1"/>
        </dgm:presLayoutVars>
      </dgm:prSet>
      <dgm:spPr/>
    </dgm:pt>
    <dgm:pt modelId="{05C81BD7-AE16-4302-ACFC-2970386C0463}" type="pres">
      <dgm:prSet presAssocID="{7D51703D-B0E8-43E4-84A3-C6AB4861B656}" presName="negativeSpace" presStyleCnt="0"/>
      <dgm:spPr/>
    </dgm:pt>
    <dgm:pt modelId="{4C05DF9E-D998-4F15-B5E9-12D8DDE12FDF}" type="pres">
      <dgm:prSet presAssocID="{7D51703D-B0E8-43E4-84A3-C6AB4861B656}" presName="childText" presStyleLbl="conFgAcc1" presStyleIdx="0" presStyleCnt="5">
        <dgm:presLayoutVars>
          <dgm:bulletEnabled val="1"/>
        </dgm:presLayoutVars>
      </dgm:prSet>
      <dgm:spPr/>
    </dgm:pt>
    <dgm:pt modelId="{4A117D85-EE24-447A-B34E-F549ABFA6373}" type="pres">
      <dgm:prSet presAssocID="{3151ECFD-FBBB-4FAE-A00F-0A723418BF13}" presName="spaceBetweenRectangles" presStyleCnt="0"/>
      <dgm:spPr/>
    </dgm:pt>
    <dgm:pt modelId="{D2C36901-AC44-498B-8044-DF066A97A036}" type="pres">
      <dgm:prSet presAssocID="{D8F07092-49C1-417B-8ACB-0DFAE231F017}" presName="parentLin" presStyleCnt="0"/>
      <dgm:spPr/>
    </dgm:pt>
    <dgm:pt modelId="{DF1778C3-B197-44C0-AFDB-7BDC67237F0C}" type="pres">
      <dgm:prSet presAssocID="{D8F07092-49C1-417B-8ACB-0DFAE231F017}" presName="parentLeftMargin" presStyleLbl="node1" presStyleIdx="0" presStyleCnt="5"/>
      <dgm:spPr/>
    </dgm:pt>
    <dgm:pt modelId="{0AE8D037-6A5B-4185-92E5-51E95D761992}" type="pres">
      <dgm:prSet presAssocID="{D8F07092-49C1-417B-8ACB-0DFAE231F017}" presName="parentText" presStyleLbl="node1" presStyleIdx="1" presStyleCnt="5">
        <dgm:presLayoutVars>
          <dgm:chMax val="0"/>
          <dgm:bulletEnabled val="1"/>
        </dgm:presLayoutVars>
      </dgm:prSet>
      <dgm:spPr/>
    </dgm:pt>
    <dgm:pt modelId="{81A8BD0C-41DA-48F9-A46D-38AFFA4E43A0}" type="pres">
      <dgm:prSet presAssocID="{D8F07092-49C1-417B-8ACB-0DFAE231F017}" presName="negativeSpace" presStyleCnt="0"/>
      <dgm:spPr/>
    </dgm:pt>
    <dgm:pt modelId="{373A2ED5-65D8-4ACA-8204-85C75DE363EC}" type="pres">
      <dgm:prSet presAssocID="{D8F07092-49C1-417B-8ACB-0DFAE231F017}" presName="childText" presStyleLbl="conFgAcc1" presStyleIdx="1" presStyleCnt="5">
        <dgm:presLayoutVars>
          <dgm:bulletEnabled val="1"/>
        </dgm:presLayoutVars>
      </dgm:prSet>
      <dgm:spPr/>
    </dgm:pt>
    <dgm:pt modelId="{6FD10C21-690A-44FB-BCA0-9919DA47FC4D}" type="pres">
      <dgm:prSet presAssocID="{C1DAB435-0702-4A36-AD0D-5A90D60EDED8}" presName="spaceBetweenRectangles" presStyleCnt="0"/>
      <dgm:spPr/>
    </dgm:pt>
    <dgm:pt modelId="{E0D9CC94-A5D4-456A-AE88-90E13AAA220A}" type="pres">
      <dgm:prSet presAssocID="{F26E62AF-D2EB-44AA-ACD9-11092529A14B}" presName="parentLin" presStyleCnt="0"/>
      <dgm:spPr/>
    </dgm:pt>
    <dgm:pt modelId="{990EB330-5563-482F-B0DC-FE4B4A662C5E}" type="pres">
      <dgm:prSet presAssocID="{F26E62AF-D2EB-44AA-ACD9-11092529A14B}" presName="parentLeftMargin" presStyleLbl="node1" presStyleIdx="1" presStyleCnt="5"/>
      <dgm:spPr/>
    </dgm:pt>
    <dgm:pt modelId="{EC6178A3-8EF0-4627-A6D8-F6D7A0E1E7B4}" type="pres">
      <dgm:prSet presAssocID="{F26E62AF-D2EB-44AA-ACD9-11092529A14B}" presName="parentText" presStyleLbl="node1" presStyleIdx="2" presStyleCnt="5">
        <dgm:presLayoutVars>
          <dgm:chMax val="0"/>
          <dgm:bulletEnabled val="1"/>
        </dgm:presLayoutVars>
      </dgm:prSet>
      <dgm:spPr/>
    </dgm:pt>
    <dgm:pt modelId="{045196B5-6B02-4F67-91FC-1EBB1760D06E}" type="pres">
      <dgm:prSet presAssocID="{F26E62AF-D2EB-44AA-ACD9-11092529A14B}" presName="negativeSpace" presStyleCnt="0"/>
      <dgm:spPr/>
    </dgm:pt>
    <dgm:pt modelId="{CE1FA63E-5D97-4FE4-BD68-B468101E9056}" type="pres">
      <dgm:prSet presAssocID="{F26E62AF-D2EB-44AA-ACD9-11092529A14B}" presName="childText" presStyleLbl="conFgAcc1" presStyleIdx="2" presStyleCnt="5">
        <dgm:presLayoutVars>
          <dgm:bulletEnabled val="1"/>
        </dgm:presLayoutVars>
      </dgm:prSet>
      <dgm:spPr/>
    </dgm:pt>
    <dgm:pt modelId="{E26780B4-48AA-4484-B9B1-51F76AFA8D8B}" type="pres">
      <dgm:prSet presAssocID="{CFF6EC3E-EDE3-490E-B131-43C841D73B33}" presName="spaceBetweenRectangles" presStyleCnt="0"/>
      <dgm:spPr/>
    </dgm:pt>
    <dgm:pt modelId="{FD764998-234B-4D23-B618-F1D79680CA7F}" type="pres">
      <dgm:prSet presAssocID="{D733AED1-4F0D-40A8-9809-9FE050D5EE39}" presName="parentLin" presStyleCnt="0"/>
      <dgm:spPr/>
    </dgm:pt>
    <dgm:pt modelId="{2FAE3EA8-62EA-4BE9-8048-58DC00D2ED39}" type="pres">
      <dgm:prSet presAssocID="{D733AED1-4F0D-40A8-9809-9FE050D5EE39}" presName="parentLeftMargin" presStyleLbl="node1" presStyleIdx="2" presStyleCnt="5"/>
      <dgm:spPr/>
    </dgm:pt>
    <dgm:pt modelId="{23765416-AB72-41C5-8F8E-65913DA38656}" type="pres">
      <dgm:prSet presAssocID="{D733AED1-4F0D-40A8-9809-9FE050D5EE39}" presName="parentText" presStyleLbl="node1" presStyleIdx="3" presStyleCnt="5">
        <dgm:presLayoutVars>
          <dgm:chMax val="0"/>
          <dgm:bulletEnabled val="1"/>
        </dgm:presLayoutVars>
      </dgm:prSet>
      <dgm:spPr/>
    </dgm:pt>
    <dgm:pt modelId="{F032E1B3-1251-4C4E-A389-07469DCBF82B}" type="pres">
      <dgm:prSet presAssocID="{D733AED1-4F0D-40A8-9809-9FE050D5EE39}" presName="negativeSpace" presStyleCnt="0"/>
      <dgm:spPr/>
    </dgm:pt>
    <dgm:pt modelId="{EA9B03D1-1A44-4B25-89E2-85616C5E5A90}" type="pres">
      <dgm:prSet presAssocID="{D733AED1-4F0D-40A8-9809-9FE050D5EE39}" presName="childText" presStyleLbl="conFgAcc1" presStyleIdx="3" presStyleCnt="5">
        <dgm:presLayoutVars>
          <dgm:bulletEnabled val="1"/>
        </dgm:presLayoutVars>
      </dgm:prSet>
      <dgm:spPr/>
    </dgm:pt>
    <dgm:pt modelId="{A6AB890D-4DD3-4E9A-94E0-A8770E03CC0B}" type="pres">
      <dgm:prSet presAssocID="{19F3EE9F-C4D3-4A90-BF52-27F9281113CC}" presName="spaceBetweenRectangles" presStyleCnt="0"/>
      <dgm:spPr/>
    </dgm:pt>
    <dgm:pt modelId="{8FFA8BA2-CA53-4927-A014-04068A46B224}" type="pres">
      <dgm:prSet presAssocID="{26E0FECF-8CAE-4ACF-9B9D-8D6647DEB36F}" presName="parentLin" presStyleCnt="0"/>
      <dgm:spPr/>
    </dgm:pt>
    <dgm:pt modelId="{81CFCDED-1E13-4140-B6DF-155C9C4A9945}" type="pres">
      <dgm:prSet presAssocID="{26E0FECF-8CAE-4ACF-9B9D-8D6647DEB36F}" presName="parentLeftMargin" presStyleLbl="node1" presStyleIdx="3" presStyleCnt="5"/>
      <dgm:spPr/>
    </dgm:pt>
    <dgm:pt modelId="{CAB0BA10-3C9D-449F-83CA-C2430D2A426C}" type="pres">
      <dgm:prSet presAssocID="{26E0FECF-8CAE-4ACF-9B9D-8D6647DEB36F}" presName="parentText" presStyleLbl="node1" presStyleIdx="4" presStyleCnt="5">
        <dgm:presLayoutVars>
          <dgm:chMax val="0"/>
          <dgm:bulletEnabled val="1"/>
        </dgm:presLayoutVars>
      </dgm:prSet>
      <dgm:spPr/>
    </dgm:pt>
    <dgm:pt modelId="{872474A2-D271-440A-B13A-9C90B1BE262A}" type="pres">
      <dgm:prSet presAssocID="{26E0FECF-8CAE-4ACF-9B9D-8D6647DEB36F}" presName="negativeSpace" presStyleCnt="0"/>
      <dgm:spPr/>
    </dgm:pt>
    <dgm:pt modelId="{438D1016-2A9A-45A1-8707-5EAFEB5A523F}" type="pres">
      <dgm:prSet presAssocID="{26E0FECF-8CAE-4ACF-9B9D-8D6647DEB36F}" presName="childText" presStyleLbl="conFgAcc1" presStyleIdx="4" presStyleCnt="5">
        <dgm:presLayoutVars>
          <dgm:bulletEnabled val="1"/>
        </dgm:presLayoutVars>
      </dgm:prSet>
      <dgm:spPr/>
    </dgm:pt>
  </dgm:ptLst>
  <dgm:cxnLst>
    <dgm:cxn modelId="{870EF701-B21B-492D-BD00-060A5B29A95A}" srcId="{F26E62AF-D2EB-44AA-ACD9-11092529A14B}" destId="{5860F5C6-C93B-4431-8700-C9BC1C25218A}" srcOrd="0" destOrd="0" parTransId="{677A7783-487A-4FE0-BD65-08F67EC0EB83}" sibTransId="{E8DEED56-1FD0-414D-A6B5-9509C3BD0804}"/>
    <dgm:cxn modelId="{CE964203-97B6-455B-92AB-22873D21A300}" type="presOf" srcId="{F26E62AF-D2EB-44AA-ACD9-11092529A14B}" destId="{EC6178A3-8EF0-4627-A6D8-F6D7A0E1E7B4}" srcOrd="1" destOrd="0" presId="urn:microsoft.com/office/officeart/2005/8/layout/list1"/>
    <dgm:cxn modelId="{8262060B-B89E-4C1E-8C8F-E5D29137C24C}" type="presOf" srcId="{F2A09C40-4AF7-4BD3-BB25-9EA76ED386A0}" destId="{4C05DF9E-D998-4F15-B5E9-12D8DDE12FDF}" srcOrd="0" destOrd="0" presId="urn:microsoft.com/office/officeart/2005/8/layout/list1"/>
    <dgm:cxn modelId="{0109A21C-F7CA-4B94-8FA8-A71E108DEB6A}" type="presOf" srcId="{58D3398A-9CCC-4A48-9D33-E206F68B3ED4}" destId="{438D1016-2A9A-45A1-8707-5EAFEB5A523F}" srcOrd="0" destOrd="0" presId="urn:microsoft.com/office/officeart/2005/8/layout/list1"/>
    <dgm:cxn modelId="{53723622-12CC-48DD-9BCA-969ECBD34F6F}" type="presOf" srcId="{26E0FECF-8CAE-4ACF-9B9D-8D6647DEB36F}" destId="{81CFCDED-1E13-4140-B6DF-155C9C4A9945}" srcOrd="0" destOrd="0" presId="urn:microsoft.com/office/officeart/2005/8/layout/list1"/>
    <dgm:cxn modelId="{C28C7A2A-A262-4F6E-9F97-CE4F5E54E76F}" type="presOf" srcId="{6DB9DA8F-37D7-4C54-BA35-DEDC0D6B4CA1}" destId="{373A2ED5-65D8-4ACA-8204-85C75DE363EC}" srcOrd="0" destOrd="1" presId="urn:microsoft.com/office/officeart/2005/8/layout/list1"/>
    <dgm:cxn modelId="{760D2D2B-1D4A-43A3-811E-7C8C80D4974E}" type="presOf" srcId="{2369B012-343F-462C-910D-B065A9E00C32}" destId="{6CB3282B-B2C1-4D7D-AB70-63531A19A546}" srcOrd="0" destOrd="0" presId="urn:microsoft.com/office/officeart/2005/8/layout/list1"/>
    <dgm:cxn modelId="{561B8031-C49D-4362-B11E-61936538AB73}" srcId="{D733AED1-4F0D-40A8-9809-9FE050D5EE39}" destId="{B030C9E4-5FA5-4855-B10E-6668760A1A55}" srcOrd="1" destOrd="0" parTransId="{3B14298A-A092-4665-96E6-DDCB72587904}" sibTransId="{03C314C9-1919-4D73-AC97-44F5645BB056}"/>
    <dgm:cxn modelId="{13C65332-0D74-4986-BBDA-5985BA23AFDF}" type="presOf" srcId="{E0C7E3CB-8E8F-4487-AE8D-549839DC4122}" destId="{CE1FA63E-5D97-4FE4-BD68-B468101E9056}" srcOrd="0" destOrd="1" presId="urn:microsoft.com/office/officeart/2005/8/layout/list1"/>
    <dgm:cxn modelId="{5F649640-2BA1-4DC7-9625-5CE991F26C64}" srcId="{2369B012-343F-462C-910D-B065A9E00C32}" destId="{F26E62AF-D2EB-44AA-ACD9-11092529A14B}" srcOrd="2" destOrd="0" parTransId="{450E0EC4-5FCB-4815-8413-42018C6E807C}" sibTransId="{CFF6EC3E-EDE3-490E-B131-43C841D73B33}"/>
    <dgm:cxn modelId="{9F4B0863-F73F-4D3A-8BF5-10CA61F611B7}" type="presOf" srcId="{D733AED1-4F0D-40A8-9809-9FE050D5EE39}" destId="{2FAE3EA8-62EA-4BE9-8048-58DC00D2ED39}" srcOrd="0" destOrd="0" presId="urn:microsoft.com/office/officeart/2005/8/layout/list1"/>
    <dgm:cxn modelId="{B7552E68-CEE7-4811-92EC-C9A1FBEF16B2}" srcId="{2369B012-343F-462C-910D-B065A9E00C32}" destId="{D733AED1-4F0D-40A8-9809-9FE050D5EE39}" srcOrd="3" destOrd="0" parTransId="{0D135D1F-AA7A-41F6-8B6D-34262E762D98}" sibTransId="{19F3EE9F-C4D3-4A90-BF52-27F9281113CC}"/>
    <dgm:cxn modelId="{28D75C69-C33C-4F8D-B274-A699DDCBC3DA}" type="presOf" srcId="{0B3E647A-9DE2-4907-8A73-351FE2CFBC58}" destId="{438D1016-2A9A-45A1-8707-5EAFEB5A523F}" srcOrd="0" destOrd="1" presId="urn:microsoft.com/office/officeart/2005/8/layout/list1"/>
    <dgm:cxn modelId="{FA74F66C-9B56-4888-8C5B-C41B096A7CE8}" type="presOf" srcId="{27EEDB16-F55C-4353-BE8E-0451337E9FED}" destId="{EA9B03D1-1A44-4B25-89E2-85616C5E5A90}" srcOrd="0" destOrd="0" presId="urn:microsoft.com/office/officeart/2005/8/layout/list1"/>
    <dgm:cxn modelId="{B58B8D7D-D339-4FF4-8B1E-A463B1993070}" srcId="{D733AED1-4F0D-40A8-9809-9FE050D5EE39}" destId="{27EEDB16-F55C-4353-BE8E-0451337E9FED}" srcOrd="0" destOrd="0" parTransId="{6CA6B8CB-4D10-40FD-801F-15D4EE2FEE59}" sibTransId="{A1CB3233-B4C4-45A1-BD2D-1D91B414A5C4}"/>
    <dgm:cxn modelId="{AED3247F-D07C-4BCA-8F0D-2DCE666B06DE}" type="presOf" srcId="{7D51703D-B0E8-43E4-84A3-C6AB4861B656}" destId="{BE6AD265-9AFB-4CF8-A389-6635490291BB}" srcOrd="1" destOrd="0" presId="urn:microsoft.com/office/officeart/2005/8/layout/list1"/>
    <dgm:cxn modelId="{A875EE81-CA1F-48B5-915A-F8A6D8EA772C}" srcId="{26E0FECF-8CAE-4ACF-9B9D-8D6647DEB36F}" destId="{0B3E647A-9DE2-4907-8A73-351FE2CFBC58}" srcOrd="1" destOrd="0" parTransId="{B2CAEA97-89E7-4BB0-8DE6-8EB0095C0D01}" sibTransId="{D38A0849-B45C-4E98-9230-D04AFD2C176F}"/>
    <dgm:cxn modelId="{B2412991-7490-4A3B-B14C-EF8DB46422E7}" type="presOf" srcId="{26E0FECF-8CAE-4ACF-9B9D-8D6647DEB36F}" destId="{CAB0BA10-3C9D-449F-83CA-C2430D2A426C}" srcOrd="1" destOrd="0" presId="urn:microsoft.com/office/officeart/2005/8/layout/list1"/>
    <dgm:cxn modelId="{89648293-A37F-4A79-AC38-AAC5D3F31382}" srcId="{2369B012-343F-462C-910D-B065A9E00C32}" destId="{26E0FECF-8CAE-4ACF-9B9D-8D6647DEB36F}" srcOrd="4" destOrd="0" parTransId="{F5337DEE-4265-4B3B-BE41-9FE2CB9E550E}" sibTransId="{324993D8-62A5-499E-9557-B954561BEE5B}"/>
    <dgm:cxn modelId="{3E5C5A94-0C94-4FE5-A10C-8C7F6A3D28DB}" type="presOf" srcId="{D733AED1-4F0D-40A8-9809-9FE050D5EE39}" destId="{23765416-AB72-41C5-8F8E-65913DA38656}" srcOrd="1" destOrd="0" presId="urn:microsoft.com/office/officeart/2005/8/layout/list1"/>
    <dgm:cxn modelId="{2493709D-8C2D-4D64-B3AC-850C08B066D2}" srcId="{7D51703D-B0E8-43E4-84A3-C6AB4861B656}" destId="{F2A09C40-4AF7-4BD3-BB25-9EA76ED386A0}" srcOrd="0" destOrd="0" parTransId="{115B4343-05CB-445F-A100-9840F281FFB9}" sibTransId="{A0BCE61D-07B0-4BAC-9927-4E107633299B}"/>
    <dgm:cxn modelId="{7B1725A4-CCE2-46CE-BFBF-7EE1ED8FA7D1}" srcId="{2369B012-343F-462C-910D-B065A9E00C32}" destId="{D8F07092-49C1-417B-8ACB-0DFAE231F017}" srcOrd="1" destOrd="0" parTransId="{FA5A330A-97CD-43EC-92B1-D4C3C87C8C5A}" sibTransId="{C1DAB435-0702-4A36-AD0D-5A90D60EDED8}"/>
    <dgm:cxn modelId="{5ABDD7A5-0311-4976-BBA4-C4EE26EFAA10}" type="presOf" srcId="{7D51703D-B0E8-43E4-84A3-C6AB4861B656}" destId="{E53FDF6F-69A8-490F-BDA6-1BDC2DA59305}" srcOrd="0" destOrd="0" presId="urn:microsoft.com/office/officeart/2005/8/layout/list1"/>
    <dgm:cxn modelId="{0AF2BEB3-A35C-4337-BC1D-417D5EDA0568}" srcId="{26E0FECF-8CAE-4ACF-9B9D-8D6647DEB36F}" destId="{58D3398A-9CCC-4A48-9D33-E206F68B3ED4}" srcOrd="0" destOrd="0" parTransId="{2A3083B8-4D3C-4007-9330-938F16C8C94A}" sibTransId="{8DEA57AF-D01C-4564-B686-EF56266AD867}"/>
    <dgm:cxn modelId="{313C4EBB-36C7-4FB2-BD4C-AAFF4C7A013C}" srcId="{D8F07092-49C1-417B-8ACB-0DFAE231F017}" destId="{BE002CFD-7431-4376-B6E8-D50C7CBF2C9B}" srcOrd="0" destOrd="0" parTransId="{92C68D2C-5B6D-475B-A995-4910D617BE2A}" sibTransId="{CDA180B7-44A9-41D8-A684-1C007D4C1BEA}"/>
    <dgm:cxn modelId="{EEE015BF-9BD3-4C26-8204-500A2A23BF60}" srcId="{F26E62AF-D2EB-44AA-ACD9-11092529A14B}" destId="{E0C7E3CB-8E8F-4487-AE8D-549839DC4122}" srcOrd="1" destOrd="0" parTransId="{54CBE290-462B-449B-8984-8DE6F4465DE3}" sibTransId="{087295F0-8A50-48DC-B40D-508B63D41C58}"/>
    <dgm:cxn modelId="{166AE1C0-FFE5-49EF-8F5F-EA2EFAF76996}" type="presOf" srcId="{D8F07092-49C1-417B-8ACB-0DFAE231F017}" destId="{DF1778C3-B197-44C0-AFDB-7BDC67237F0C}" srcOrd="0" destOrd="0" presId="urn:microsoft.com/office/officeart/2005/8/layout/list1"/>
    <dgm:cxn modelId="{554E06C1-6403-42C2-ADA5-99E9A45E3DA2}" type="presOf" srcId="{B030C9E4-5FA5-4855-B10E-6668760A1A55}" destId="{EA9B03D1-1A44-4B25-89E2-85616C5E5A90}" srcOrd="0" destOrd="1" presId="urn:microsoft.com/office/officeart/2005/8/layout/list1"/>
    <dgm:cxn modelId="{8297FBC1-A1F8-4BD9-8592-D8688569F8CC}" type="presOf" srcId="{F26E62AF-D2EB-44AA-ACD9-11092529A14B}" destId="{990EB330-5563-482F-B0DC-FE4B4A662C5E}" srcOrd="0" destOrd="0" presId="urn:microsoft.com/office/officeart/2005/8/layout/list1"/>
    <dgm:cxn modelId="{E8F349C4-A65E-44C1-BA57-A4EC89EC7C7B}" type="presOf" srcId="{D8F07092-49C1-417B-8ACB-0DFAE231F017}" destId="{0AE8D037-6A5B-4185-92E5-51E95D761992}" srcOrd="1" destOrd="0" presId="urn:microsoft.com/office/officeart/2005/8/layout/list1"/>
    <dgm:cxn modelId="{3AF211C9-457A-4980-B3E9-D77FBD392E18}" type="presOf" srcId="{BE002CFD-7431-4376-B6E8-D50C7CBF2C9B}" destId="{373A2ED5-65D8-4ACA-8204-85C75DE363EC}" srcOrd="0" destOrd="0" presId="urn:microsoft.com/office/officeart/2005/8/layout/list1"/>
    <dgm:cxn modelId="{4BC3B7DA-E3F2-4626-86CD-699F30DDC502}" srcId="{D8F07092-49C1-417B-8ACB-0DFAE231F017}" destId="{6DB9DA8F-37D7-4C54-BA35-DEDC0D6B4CA1}" srcOrd="1" destOrd="0" parTransId="{1CAF66D1-0D93-498E-B303-5E2C3A88C003}" sibTransId="{4CE6DC26-6489-43C5-9DEA-5B46FFC5ED23}"/>
    <dgm:cxn modelId="{25F631EF-106D-4E57-A043-7792998F2124}" type="presOf" srcId="{5860F5C6-C93B-4431-8700-C9BC1C25218A}" destId="{CE1FA63E-5D97-4FE4-BD68-B468101E9056}" srcOrd="0" destOrd="0" presId="urn:microsoft.com/office/officeart/2005/8/layout/list1"/>
    <dgm:cxn modelId="{C171A7FA-F7CF-433F-8A18-62CF8D18E272}" srcId="{2369B012-343F-462C-910D-B065A9E00C32}" destId="{7D51703D-B0E8-43E4-84A3-C6AB4861B656}" srcOrd="0" destOrd="0" parTransId="{FBE6F945-2A5D-4890-ABAE-0C6931DE4730}" sibTransId="{3151ECFD-FBBB-4FAE-A00F-0A723418BF13}"/>
    <dgm:cxn modelId="{4B10FB04-ADB9-499D-AFDC-BBE3E742578A}" type="presParOf" srcId="{6CB3282B-B2C1-4D7D-AB70-63531A19A546}" destId="{87054A36-EDA0-40EA-BB95-91EA8CA90121}" srcOrd="0" destOrd="0" presId="urn:microsoft.com/office/officeart/2005/8/layout/list1"/>
    <dgm:cxn modelId="{A4318D48-197B-4E6F-B055-2A50F847BDE0}" type="presParOf" srcId="{87054A36-EDA0-40EA-BB95-91EA8CA90121}" destId="{E53FDF6F-69A8-490F-BDA6-1BDC2DA59305}" srcOrd="0" destOrd="0" presId="urn:microsoft.com/office/officeart/2005/8/layout/list1"/>
    <dgm:cxn modelId="{210EF04F-6227-4BEF-898F-A0C7B67F0CEA}" type="presParOf" srcId="{87054A36-EDA0-40EA-BB95-91EA8CA90121}" destId="{BE6AD265-9AFB-4CF8-A389-6635490291BB}" srcOrd="1" destOrd="0" presId="urn:microsoft.com/office/officeart/2005/8/layout/list1"/>
    <dgm:cxn modelId="{B5611A5F-F86D-41F6-809A-30597DFCD59D}" type="presParOf" srcId="{6CB3282B-B2C1-4D7D-AB70-63531A19A546}" destId="{05C81BD7-AE16-4302-ACFC-2970386C0463}" srcOrd="1" destOrd="0" presId="urn:microsoft.com/office/officeart/2005/8/layout/list1"/>
    <dgm:cxn modelId="{3B2EEAF3-FA6A-486D-9395-8692487AA4ED}" type="presParOf" srcId="{6CB3282B-B2C1-4D7D-AB70-63531A19A546}" destId="{4C05DF9E-D998-4F15-B5E9-12D8DDE12FDF}" srcOrd="2" destOrd="0" presId="urn:microsoft.com/office/officeart/2005/8/layout/list1"/>
    <dgm:cxn modelId="{19E472FD-86E3-4AEB-9417-44F88DB7A3B9}" type="presParOf" srcId="{6CB3282B-B2C1-4D7D-AB70-63531A19A546}" destId="{4A117D85-EE24-447A-B34E-F549ABFA6373}" srcOrd="3" destOrd="0" presId="urn:microsoft.com/office/officeart/2005/8/layout/list1"/>
    <dgm:cxn modelId="{5AAB96A0-0B03-4FA3-A060-39081E6B8B15}" type="presParOf" srcId="{6CB3282B-B2C1-4D7D-AB70-63531A19A546}" destId="{D2C36901-AC44-498B-8044-DF066A97A036}" srcOrd="4" destOrd="0" presId="urn:microsoft.com/office/officeart/2005/8/layout/list1"/>
    <dgm:cxn modelId="{81138494-4F50-4C7A-BADA-E349226D9FB4}" type="presParOf" srcId="{D2C36901-AC44-498B-8044-DF066A97A036}" destId="{DF1778C3-B197-44C0-AFDB-7BDC67237F0C}" srcOrd="0" destOrd="0" presId="urn:microsoft.com/office/officeart/2005/8/layout/list1"/>
    <dgm:cxn modelId="{E5CCD14B-5D93-4EE4-8C9C-B77DCADE48A1}" type="presParOf" srcId="{D2C36901-AC44-498B-8044-DF066A97A036}" destId="{0AE8D037-6A5B-4185-92E5-51E95D761992}" srcOrd="1" destOrd="0" presId="urn:microsoft.com/office/officeart/2005/8/layout/list1"/>
    <dgm:cxn modelId="{4BD36A68-19B3-41A7-B19F-E40C8E9614A6}" type="presParOf" srcId="{6CB3282B-B2C1-4D7D-AB70-63531A19A546}" destId="{81A8BD0C-41DA-48F9-A46D-38AFFA4E43A0}" srcOrd="5" destOrd="0" presId="urn:microsoft.com/office/officeart/2005/8/layout/list1"/>
    <dgm:cxn modelId="{F1F5AB8E-A607-41B1-894B-5DA505BC9087}" type="presParOf" srcId="{6CB3282B-B2C1-4D7D-AB70-63531A19A546}" destId="{373A2ED5-65D8-4ACA-8204-85C75DE363EC}" srcOrd="6" destOrd="0" presId="urn:microsoft.com/office/officeart/2005/8/layout/list1"/>
    <dgm:cxn modelId="{17333250-2A25-40C9-8502-0686CF5A98C0}" type="presParOf" srcId="{6CB3282B-B2C1-4D7D-AB70-63531A19A546}" destId="{6FD10C21-690A-44FB-BCA0-9919DA47FC4D}" srcOrd="7" destOrd="0" presId="urn:microsoft.com/office/officeart/2005/8/layout/list1"/>
    <dgm:cxn modelId="{F6F52E07-A471-4983-95C7-B702259FADDC}" type="presParOf" srcId="{6CB3282B-B2C1-4D7D-AB70-63531A19A546}" destId="{E0D9CC94-A5D4-456A-AE88-90E13AAA220A}" srcOrd="8" destOrd="0" presId="urn:microsoft.com/office/officeart/2005/8/layout/list1"/>
    <dgm:cxn modelId="{39FF537E-F483-474B-945B-368A991DD0A0}" type="presParOf" srcId="{E0D9CC94-A5D4-456A-AE88-90E13AAA220A}" destId="{990EB330-5563-482F-B0DC-FE4B4A662C5E}" srcOrd="0" destOrd="0" presId="urn:microsoft.com/office/officeart/2005/8/layout/list1"/>
    <dgm:cxn modelId="{6EBFA0D9-E127-4F29-B083-2795F063EACB}" type="presParOf" srcId="{E0D9CC94-A5D4-456A-AE88-90E13AAA220A}" destId="{EC6178A3-8EF0-4627-A6D8-F6D7A0E1E7B4}" srcOrd="1" destOrd="0" presId="urn:microsoft.com/office/officeart/2005/8/layout/list1"/>
    <dgm:cxn modelId="{10CA5420-CD1F-4F5F-B31E-DF5EE6B60362}" type="presParOf" srcId="{6CB3282B-B2C1-4D7D-AB70-63531A19A546}" destId="{045196B5-6B02-4F67-91FC-1EBB1760D06E}" srcOrd="9" destOrd="0" presId="urn:microsoft.com/office/officeart/2005/8/layout/list1"/>
    <dgm:cxn modelId="{F2CC6F47-CFC6-4BB5-90FF-61055BE23C61}" type="presParOf" srcId="{6CB3282B-B2C1-4D7D-AB70-63531A19A546}" destId="{CE1FA63E-5D97-4FE4-BD68-B468101E9056}" srcOrd="10" destOrd="0" presId="urn:microsoft.com/office/officeart/2005/8/layout/list1"/>
    <dgm:cxn modelId="{E112FD48-C749-4E4C-9053-58CC4A50141D}" type="presParOf" srcId="{6CB3282B-B2C1-4D7D-AB70-63531A19A546}" destId="{E26780B4-48AA-4484-B9B1-51F76AFA8D8B}" srcOrd="11" destOrd="0" presId="urn:microsoft.com/office/officeart/2005/8/layout/list1"/>
    <dgm:cxn modelId="{BCA1941A-FE8C-4B94-81B2-8DBB35B8ACE4}" type="presParOf" srcId="{6CB3282B-B2C1-4D7D-AB70-63531A19A546}" destId="{FD764998-234B-4D23-B618-F1D79680CA7F}" srcOrd="12" destOrd="0" presId="urn:microsoft.com/office/officeart/2005/8/layout/list1"/>
    <dgm:cxn modelId="{7E96806C-6224-4304-B8EC-69C411E16286}" type="presParOf" srcId="{FD764998-234B-4D23-B618-F1D79680CA7F}" destId="{2FAE3EA8-62EA-4BE9-8048-58DC00D2ED39}" srcOrd="0" destOrd="0" presId="urn:microsoft.com/office/officeart/2005/8/layout/list1"/>
    <dgm:cxn modelId="{1EC33C36-29FB-431C-9711-794B461F5AC2}" type="presParOf" srcId="{FD764998-234B-4D23-B618-F1D79680CA7F}" destId="{23765416-AB72-41C5-8F8E-65913DA38656}" srcOrd="1" destOrd="0" presId="urn:microsoft.com/office/officeart/2005/8/layout/list1"/>
    <dgm:cxn modelId="{9C5611FA-CDEA-4479-9FA3-FBD7D8392848}" type="presParOf" srcId="{6CB3282B-B2C1-4D7D-AB70-63531A19A546}" destId="{F032E1B3-1251-4C4E-A389-07469DCBF82B}" srcOrd="13" destOrd="0" presId="urn:microsoft.com/office/officeart/2005/8/layout/list1"/>
    <dgm:cxn modelId="{5AF2552C-DDB1-484C-88C6-9C92476C5D9A}" type="presParOf" srcId="{6CB3282B-B2C1-4D7D-AB70-63531A19A546}" destId="{EA9B03D1-1A44-4B25-89E2-85616C5E5A90}" srcOrd="14" destOrd="0" presId="urn:microsoft.com/office/officeart/2005/8/layout/list1"/>
    <dgm:cxn modelId="{606B3FB4-20F2-4996-B0EC-E2E317260812}" type="presParOf" srcId="{6CB3282B-B2C1-4D7D-AB70-63531A19A546}" destId="{A6AB890D-4DD3-4E9A-94E0-A8770E03CC0B}" srcOrd="15" destOrd="0" presId="urn:microsoft.com/office/officeart/2005/8/layout/list1"/>
    <dgm:cxn modelId="{E0FD0D43-43A0-432A-8FF2-3B3F36D086E4}" type="presParOf" srcId="{6CB3282B-B2C1-4D7D-AB70-63531A19A546}" destId="{8FFA8BA2-CA53-4927-A014-04068A46B224}" srcOrd="16" destOrd="0" presId="urn:microsoft.com/office/officeart/2005/8/layout/list1"/>
    <dgm:cxn modelId="{CFBCF1BA-C5B7-4C41-B07B-8623E61CF97D}" type="presParOf" srcId="{8FFA8BA2-CA53-4927-A014-04068A46B224}" destId="{81CFCDED-1E13-4140-B6DF-155C9C4A9945}" srcOrd="0" destOrd="0" presId="urn:microsoft.com/office/officeart/2005/8/layout/list1"/>
    <dgm:cxn modelId="{21224C53-9C67-4FBB-8E36-AD73D6F3BEA0}" type="presParOf" srcId="{8FFA8BA2-CA53-4927-A014-04068A46B224}" destId="{CAB0BA10-3C9D-449F-83CA-C2430D2A426C}" srcOrd="1" destOrd="0" presId="urn:microsoft.com/office/officeart/2005/8/layout/list1"/>
    <dgm:cxn modelId="{E0E684FE-B6C0-4ED7-A9B3-ACD50E4604BE}" type="presParOf" srcId="{6CB3282B-B2C1-4D7D-AB70-63531A19A546}" destId="{872474A2-D271-440A-B13A-9C90B1BE262A}" srcOrd="17" destOrd="0" presId="urn:microsoft.com/office/officeart/2005/8/layout/list1"/>
    <dgm:cxn modelId="{1441577F-3450-40DB-B8F5-9EBDFB249AE2}" type="presParOf" srcId="{6CB3282B-B2C1-4D7D-AB70-63531A19A546}" destId="{438D1016-2A9A-45A1-8707-5EAFEB5A52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84D5C0-5B25-40FF-951C-A04CE39AA3D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F0255A0C-E199-465E-9A45-5B48A41B2A7E}">
      <dgm:prSet custT="1"/>
      <dgm:spPr/>
      <dgm:t>
        <a:bodyPr/>
        <a:lstStyle/>
        <a:p>
          <a:r>
            <a:rPr lang="en-US" sz="4800" dirty="0"/>
            <a:t>3. Output Display:</a:t>
          </a:r>
        </a:p>
      </dgm:t>
    </dgm:pt>
    <dgm:pt modelId="{0A922383-5E87-4D91-AE02-9A8D8C71F6D9}" type="parTrans" cxnId="{73DE4DAE-9F25-4500-B3F7-E4F2A9C9663A}">
      <dgm:prSet/>
      <dgm:spPr/>
      <dgm:t>
        <a:bodyPr/>
        <a:lstStyle/>
        <a:p>
          <a:endParaRPr lang="en-US"/>
        </a:p>
      </dgm:t>
    </dgm:pt>
    <dgm:pt modelId="{D1FCF59B-F596-48AA-84C0-038A0E3ABAD6}" type="sibTrans" cxnId="{73DE4DAE-9F25-4500-B3F7-E4F2A9C9663A}">
      <dgm:prSet/>
      <dgm:spPr/>
      <dgm:t>
        <a:bodyPr/>
        <a:lstStyle/>
        <a:p>
          <a:endParaRPr lang="en-US"/>
        </a:p>
      </dgm:t>
    </dgm:pt>
    <dgm:pt modelId="{359BB76D-A45B-4A70-B5BA-C13873856636}">
      <dgm:prSet/>
      <dgm:spPr/>
      <dgm:t>
        <a:bodyPr/>
        <a:lstStyle/>
        <a:p>
          <a:r>
            <a:rPr lang="en-US" b="0" i="0" baseline="0"/>
            <a:t>The processed video is displayed in the application with real-time bounding boxes highlighting the detected vehicles (cars, trucks, buses).</a:t>
          </a:r>
          <a:endParaRPr lang="en-US"/>
        </a:p>
      </dgm:t>
    </dgm:pt>
    <dgm:pt modelId="{68842FF1-8B8F-457A-9C31-6BECC1AC578D}" type="parTrans" cxnId="{3700B77D-82A1-4D20-8046-BEA04AA777B3}">
      <dgm:prSet/>
      <dgm:spPr/>
      <dgm:t>
        <a:bodyPr/>
        <a:lstStyle/>
        <a:p>
          <a:endParaRPr lang="en-US"/>
        </a:p>
      </dgm:t>
    </dgm:pt>
    <dgm:pt modelId="{3EA1BFEF-699D-4724-8D99-C05F767F51CF}" type="sibTrans" cxnId="{3700B77D-82A1-4D20-8046-BEA04AA777B3}">
      <dgm:prSet/>
      <dgm:spPr/>
      <dgm:t>
        <a:bodyPr/>
        <a:lstStyle/>
        <a:p>
          <a:endParaRPr lang="en-US"/>
        </a:p>
      </dgm:t>
    </dgm:pt>
    <dgm:pt modelId="{91FFB805-FA09-43D1-9F3A-2DD16356C61E}">
      <dgm:prSet/>
      <dgm:spPr/>
      <dgm:t>
        <a:bodyPr/>
        <a:lstStyle/>
        <a:p>
          <a:r>
            <a:rPr lang="en-US" b="0" i="0" baseline="0"/>
            <a:t>Each bounding box is color-coded or labeled to indicate the vehicle type (car, truck, or bus).</a:t>
          </a:r>
          <a:endParaRPr lang="en-US"/>
        </a:p>
      </dgm:t>
    </dgm:pt>
    <dgm:pt modelId="{D328F79C-C3DA-40EE-86C9-68E87598D438}" type="parTrans" cxnId="{0E62B642-24BA-4092-BFA5-2BCA98A4A636}">
      <dgm:prSet/>
      <dgm:spPr/>
      <dgm:t>
        <a:bodyPr/>
        <a:lstStyle/>
        <a:p>
          <a:endParaRPr lang="en-US"/>
        </a:p>
      </dgm:t>
    </dgm:pt>
    <dgm:pt modelId="{2515541C-8F34-4259-99F2-96DBF9F3E5AC}" type="sibTrans" cxnId="{0E62B642-24BA-4092-BFA5-2BCA98A4A636}">
      <dgm:prSet/>
      <dgm:spPr/>
      <dgm:t>
        <a:bodyPr/>
        <a:lstStyle/>
        <a:p>
          <a:endParaRPr lang="en-US"/>
        </a:p>
      </dgm:t>
    </dgm:pt>
    <dgm:pt modelId="{20F23170-C2E8-426D-8376-F391217B29BF}">
      <dgm:prSet/>
      <dgm:spPr/>
      <dgm:t>
        <a:bodyPr/>
        <a:lstStyle/>
        <a:p>
          <a:r>
            <a:rPr lang="en-US" b="0" i="0" baseline="0"/>
            <a:t>The total count of each vehicle type identified in the video is presented prominently.</a:t>
          </a:r>
          <a:endParaRPr lang="en-US"/>
        </a:p>
      </dgm:t>
    </dgm:pt>
    <dgm:pt modelId="{F1327077-84B2-4DF3-AC77-9BE5ED0D05D2}" type="parTrans" cxnId="{66001531-7AA3-49D5-B8EB-17F74EAC8668}">
      <dgm:prSet/>
      <dgm:spPr/>
      <dgm:t>
        <a:bodyPr/>
        <a:lstStyle/>
        <a:p>
          <a:endParaRPr lang="en-US"/>
        </a:p>
      </dgm:t>
    </dgm:pt>
    <dgm:pt modelId="{0A9D2CDC-7B2E-4F98-8626-C016DA083481}" type="sibTrans" cxnId="{66001531-7AA3-49D5-B8EB-17F74EAC8668}">
      <dgm:prSet/>
      <dgm:spPr/>
      <dgm:t>
        <a:bodyPr/>
        <a:lstStyle/>
        <a:p>
          <a:endParaRPr lang="en-US"/>
        </a:p>
      </dgm:t>
    </dgm:pt>
    <dgm:pt modelId="{33E4D453-11EC-4ACB-AC3F-5326A7276E7E}">
      <dgm:prSet/>
      <dgm:spPr/>
      <dgm:t>
        <a:bodyPr/>
        <a:lstStyle/>
        <a:p>
          <a:r>
            <a:rPr lang="en-US" b="0" i="0" baseline="0"/>
            <a:t>The estimated total CO2 emissions for each vehicle type and the overall emissions for all vehicles in the video are displayed</a:t>
          </a:r>
          <a:endParaRPr lang="en-US"/>
        </a:p>
      </dgm:t>
    </dgm:pt>
    <dgm:pt modelId="{F942942E-71A0-4521-B532-4D2AAB08FB05}" type="parTrans" cxnId="{1EA5B250-1B91-4DD1-8EB4-633FC2BDFCDB}">
      <dgm:prSet/>
      <dgm:spPr/>
      <dgm:t>
        <a:bodyPr/>
        <a:lstStyle/>
        <a:p>
          <a:endParaRPr lang="en-US"/>
        </a:p>
      </dgm:t>
    </dgm:pt>
    <dgm:pt modelId="{DBF3004D-A976-4C58-BB8B-EEF6D5637CEE}" type="sibTrans" cxnId="{1EA5B250-1B91-4DD1-8EB4-633FC2BDFCDB}">
      <dgm:prSet/>
      <dgm:spPr/>
      <dgm:t>
        <a:bodyPr/>
        <a:lstStyle/>
        <a:p>
          <a:endParaRPr lang="en-US"/>
        </a:p>
      </dgm:t>
    </dgm:pt>
    <dgm:pt modelId="{7F8F2E20-A751-4EBA-BFBD-63F65144DF72}" type="pres">
      <dgm:prSet presAssocID="{FA84D5C0-5B25-40FF-951C-A04CE39AA3D4}" presName="Name0" presStyleCnt="0">
        <dgm:presLayoutVars>
          <dgm:dir/>
          <dgm:resizeHandles val="exact"/>
        </dgm:presLayoutVars>
      </dgm:prSet>
      <dgm:spPr/>
    </dgm:pt>
    <dgm:pt modelId="{96750FB8-3B7A-44A1-AFC5-5D0CC6FE2FBE}" type="pres">
      <dgm:prSet presAssocID="{F0255A0C-E199-465E-9A45-5B48A41B2A7E}" presName="node" presStyleLbl="node1" presStyleIdx="0" presStyleCnt="5">
        <dgm:presLayoutVars>
          <dgm:bulletEnabled val="1"/>
        </dgm:presLayoutVars>
      </dgm:prSet>
      <dgm:spPr/>
    </dgm:pt>
    <dgm:pt modelId="{C48ECB17-4BE2-4E16-AFE1-C26C0309ECD6}" type="pres">
      <dgm:prSet presAssocID="{D1FCF59B-F596-48AA-84C0-038A0E3ABAD6}" presName="sibTrans" presStyleLbl="sibTrans1D1" presStyleIdx="0" presStyleCnt="4"/>
      <dgm:spPr/>
    </dgm:pt>
    <dgm:pt modelId="{1D72D885-9305-47A3-87BD-BFE4F8BF8C79}" type="pres">
      <dgm:prSet presAssocID="{D1FCF59B-F596-48AA-84C0-038A0E3ABAD6}" presName="connectorText" presStyleLbl="sibTrans1D1" presStyleIdx="0" presStyleCnt="4"/>
      <dgm:spPr/>
    </dgm:pt>
    <dgm:pt modelId="{FBD0C20A-1D3B-4C4B-B207-59AF050C3E66}" type="pres">
      <dgm:prSet presAssocID="{359BB76D-A45B-4A70-B5BA-C13873856636}" presName="node" presStyleLbl="node1" presStyleIdx="1" presStyleCnt="5">
        <dgm:presLayoutVars>
          <dgm:bulletEnabled val="1"/>
        </dgm:presLayoutVars>
      </dgm:prSet>
      <dgm:spPr/>
    </dgm:pt>
    <dgm:pt modelId="{2712FB6C-5F34-437A-80FF-52AED96D0AF5}" type="pres">
      <dgm:prSet presAssocID="{3EA1BFEF-699D-4724-8D99-C05F767F51CF}" presName="sibTrans" presStyleLbl="sibTrans1D1" presStyleIdx="1" presStyleCnt="4"/>
      <dgm:spPr/>
    </dgm:pt>
    <dgm:pt modelId="{1FF17E9C-D0C2-4757-92C5-61557D59DCC5}" type="pres">
      <dgm:prSet presAssocID="{3EA1BFEF-699D-4724-8D99-C05F767F51CF}" presName="connectorText" presStyleLbl="sibTrans1D1" presStyleIdx="1" presStyleCnt="4"/>
      <dgm:spPr/>
    </dgm:pt>
    <dgm:pt modelId="{3A2C8A4F-EE79-4F25-A7CE-CC523719E215}" type="pres">
      <dgm:prSet presAssocID="{91FFB805-FA09-43D1-9F3A-2DD16356C61E}" presName="node" presStyleLbl="node1" presStyleIdx="2" presStyleCnt="5">
        <dgm:presLayoutVars>
          <dgm:bulletEnabled val="1"/>
        </dgm:presLayoutVars>
      </dgm:prSet>
      <dgm:spPr/>
    </dgm:pt>
    <dgm:pt modelId="{3B641EDB-CD8D-4B43-B5F6-6CDE74028E52}" type="pres">
      <dgm:prSet presAssocID="{2515541C-8F34-4259-99F2-96DBF9F3E5AC}" presName="sibTrans" presStyleLbl="sibTrans1D1" presStyleIdx="2" presStyleCnt="4"/>
      <dgm:spPr/>
    </dgm:pt>
    <dgm:pt modelId="{D59107E6-C64D-4E12-A4DF-466B8D0B81D7}" type="pres">
      <dgm:prSet presAssocID="{2515541C-8F34-4259-99F2-96DBF9F3E5AC}" presName="connectorText" presStyleLbl="sibTrans1D1" presStyleIdx="2" presStyleCnt="4"/>
      <dgm:spPr/>
    </dgm:pt>
    <dgm:pt modelId="{96C44C02-E5CB-47B2-9851-43FE8A0383B3}" type="pres">
      <dgm:prSet presAssocID="{20F23170-C2E8-426D-8376-F391217B29BF}" presName="node" presStyleLbl="node1" presStyleIdx="3" presStyleCnt="5">
        <dgm:presLayoutVars>
          <dgm:bulletEnabled val="1"/>
        </dgm:presLayoutVars>
      </dgm:prSet>
      <dgm:spPr/>
    </dgm:pt>
    <dgm:pt modelId="{5AF80208-9219-45DD-A8AE-15E6F18C7235}" type="pres">
      <dgm:prSet presAssocID="{0A9D2CDC-7B2E-4F98-8626-C016DA083481}" presName="sibTrans" presStyleLbl="sibTrans1D1" presStyleIdx="3" presStyleCnt="4"/>
      <dgm:spPr/>
    </dgm:pt>
    <dgm:pt modelId="{80EC56DA-0B15-4220-8242-7D95CF5BBA21}" type="pres">
      <dgm:prSet presAssocID="{0A9D2CDC-7B2E-4F98-8626-C016DA083481}" presName="connectorText" presStyleLbl="sibTrans1D1" presStyleIdx="3" presStyleCnt="4"/>
      <dgm:spPr/>
    </dgm:pt>
    <dgm:pt modelId="{A3CA8F4B-4A26-4AE3-94B7-E777FEBCEC52}" type="pres">
      <dgm:prSet presAssocID="{33E4D453-11EC-4ACB-AC3F-5326A7276E7E}" presName="node" presStyleLbl="node1" presStyleIdx="4" presStyleCnt="5">
        <dgm:presLayoutVars>
          <dgm:bulletEnabled val="1"/>
        </dgm:presLayoutVars>
      </dgm:prSet>
      <dgm:spPr/>
    </dgm:pt>
  </dgm:ptLst>
  <dgm:cxnLst>
    <dgm:cxn modelId="{6237AF1B-5091-4CA2-959D-87A936D5B7F5}" type="presOf" srcId="{3EA1BFEF-699D-4724-8D99-C05F767F51CF}" destId="{1FF17E9C-D0C2-4757-92C5-61557D59DCC5}" srcOrd="1" destOrd="0" presId="urn:microsoft.com/office/officeart/2016/7/layout/RepeatingBendingProcessNew"/>
    <dgm:cxn modelId="{0354F42D-4184-4DDB-ADBC-CFC83AEEDF83}" type="presOf" srcId="{D1FCF59B-F596-48AA-84C0-038A0E3ABAD6}" destId="{1D72D885-9305-47A3-87BD-BFE4F8BF8C79}" srcOrd="1" destOrd="0" presId="urn:microsoft.com/office/officeart/2016/7/layout/RepeatingBendingProcessNew"/>
    <dgm:cxn modelId="{822D8630-0A99-492B-9ED1-80AFB7C786C3}" type="presOf" srcId="{20F23170-C2E8-426D-8376-F391217B29BF}" destId="{96C44C02-E5CB-47B2-9851-43FE8A0383B3}" srcOrd="0" destOrd="0" presId="urn:microsoft.com/office/officeart/2016/7/layout/RepeatingBendingProcessNew"/>
    <dgm:cxn modelId="{66001531-7AA3-49D5-B8EB-17F74EAC8668}" srcId="{FA84D5C0-5B25-40FF-951C-A04CE39AA3D4}" destId="{20F23170-C2E8-426D-8376-F391217B29BF}" srcOrd="3" destOrd="0" parTransId="{F1327077-84B2-4DF3-AC77-9BE5ED0D05D2}" sibTransId="{0A9D2CDC-7B2E-4F98-8626-C016DA083481}"/>
    <dgm:cxn modelId="{25B89833-021C-442D-A80B-E37DFEE45C43}" type="presOf" srcId="{33E4D453-11EC-4ACB-AC3F-5326A7276E7E}" destId="{A3CA8F4B-4A26-4AE3-94B7-E777FEBCEC52}" srcOrd="0" destOrd="0" presId="urn:microsoft.com/office/officeart/2016/7/layout/RepeatingBendingProcessNew"/>
    <dgm:cxn modelId="{6541913B-CA05-4597-9EFE-23FF64776974}" type="presOf" srcId="{FA84D5C0-5B25-40FF-951C-A04CE39AA3D4}" destId="{7F8F2E20-A751-4EBA-BFBD-63F65144DF72}" srcOrd="0" destOrd="0" presId="urn:microsoft.com/office/officeart/2016/7/layout/RepeatingBendingProcessNew"/>
    <dgm:cxn modelId="{0E62B642-24BA-4092-BFA5-2BCA98A4A636}" srcId="{FA84D5C0-5B25-40FF-951C-A04CE39AA3D4}" destId="{91FFB805-FA09-43D1-9F3A-2DD16356C61E}" srcOrd="2" destOrd="0" parTransId="{D328F79C-C3DA-40EE-86C9-68E87598D438}" sibTransId="{2515541C-8F34-4259-99F2-96DBF9F3E5AC}"/>
    <dgm:cxn modelId="{BD780445-C0FB-4702-BF33-9E8C5A9442CE}" type="presOf" srcId="{F0255A0C-E199-465E-9A45-5B48A41B2A7E}" destId="{96750FB8-3B7A-44A1-AFC5-5D0CC6FE2FBE}" srcOrd="0" destOrd="0" presId="urn:microsoft.com/office/officeart/2016/7/layout/RepeatingBendingProcessNew"/>
    <dgm:cxn modelId="{002EF448-EB29-4E32-940B-BBEE0C53B861}" type="presOf" srcId="{2515541C-8F34-4259-99F2-96DBF9F3E5AC}" destId="{3B641EDB-CD8D-4B43-B5F6-6CDE74028E52}" srcOrd="0" destOrd="0" presId="urn:microsoft.com/office/officeart/2016/7/layout/RepeatingBendingProcessNew"/>
    <dgm:cxn modelId="{1EA5B250-1B91-4DD1-8EB4-633FC2BDFCDB}" srcId="{FA84D5C0-5B25-40FF-951C-A04CE39AA3D4}" destId="{33E4D453-11EC-4ACB-AC3F-5326A7276E7E}" srcOrd="4" destOrd="0" parTransId="{F942942E-71A0-4521-B532-4D2AAB08FB05}" sibTransId="{DBF3004D-A976-4C58-BB8B-EEF6D5637CEE}"/>
    <dgm:cxn modelId="{7423CE50-5AEA-4187-877D-4B8F6D39B814}" type="presOf" srcId="{D1FCF59B-F596-48AA-84C0-038A0E3ABAD6}" destId="{C48ECB17-4BE2-4E16-AFE1-C26C0309ECD6}" srcOrd="0" destOrd="0" presId="urn:microsoft.com/office/officeart/2016/7/layout/RepeatingBendingProcessNew"/>
    <dgm:cxn modelId="{3700B77D-82A1-4D20-8046-BEA04AA777B3}" srcId="{FA84D5C0-5B25-40FF-951C-A04CE39AA3D4}" destId="{359BB76D-A45B-4A70-B5BA-C13873856636}" srcOrd="1" destOrd="0" parTransId="{68842FF1-8B8F-457A-9C31-6BECC1AC578D}" sibTransId="{3EA1BFEF-699D-4724-8D99-C05F767F51CF}"/>
    <dgm:cxn modelId="{802FB285-EBF7-43C3-A140-8AC8395E92B8}" type="presOf" srcId="{0A9D2CDC-7B2E-4F98-8626-C016DA083481}" destId="{5AF80208-9219-45DD-A8AE-15E6F18C7235}" srcOrd="0" destOrd="0" presId="urn:microsoft.com/office/officeart/2016/7/layout/RepeatingBendingProcessNew"/>
    <dgm:cxn modelId="{8F253F91-1BA7-45B3-80BA-764C1C310819}" type="presOf" srcId="{359BB76D-A45B-4A70-B5BA-C13873856636}" destId="{FBD0C20A-1D3B-4C4B-B207-59AF050C3E66}" srcOrd="0" destOrd="0" presId="urn:microsoft.com/office/officeart/2016/7/layout/RepeatingBendingProcessNew"/>
    <dgm:cxn modelId="{C7F6E89B-ECC4-42F8-BDE0-EAC8E3D7D25D}" type="presOf" srcId="{2515541C-8F34-4259-99F2-96DBF9F3E5AC}" destId="{D59107E6-C64D-4E12-A4DF-466B8D0B81D7}" srcOrd="1" destOrd="0" presId="urn:microsoft.com/office/officeart/2016/7/layout/RepeatingBendingProcessNew"/>
    <dgm:cxn modelId="{D003EDAA-2004-4C5E-BE67-2FDEAA395853}" type="presOf" srcId="{91FFB805-FA09-43D1-9F3A-2DD16356C61E}" destId="{3A2C8A4F-EE79-4F25-A7CE-CC523719E215}" srcOrd="0" destOrd="0" presId="urn:microsoft.com/office/officeart/2016/7/layout/RepeatingBendingProcessNew"/>
    <dgm:cxn modelId="{73DE4DAE-9F25-4500-B3F7-E4F2A9C9663A}" srcId="{FA84D5C0-5B25-40FF-951C-A04CE39AA3D4}" destId="{F0255A0C-E199-465E-9A45-5B48A41B2A7E}" srcOrd="0" destOrd="0" parTransId="{0A922383-5E87-4D91-AE02-9A8D8C71F6D9}" sibTransId="{D1FCF59B-F596-48AA-84C0-038A0E3ABAD6}"/>
    <dgm:cxn modelId="{9C593BCC-D949-483B-B115-3F9655EA1ABD}" type="presOf" srcId="{0A9D2CDC-7B2E-4F98-8626-C016DA083481}" destId="{80EC56DA-0B15-4220-8242-7D95CF5BBA21}" srcOrd="1" destOrd="0" presId="urn:microsoft.com/office/officeart/2016/7/layout/RepeatingBendingProcessNew"/>
    <dgm:cxn modelId="{1D0559F6-77E2-48C5-A7DB-DAA30460F4B1}" type="presOf" srcId="{3EA1BFEF-699D-4724-8D99-C05F767F51CF}" destId="{2712FB6C-5F34-437A-80FF-52AED96D0AF5}" srcOrd="0" destOrd="0" presId="urn:microsoft.com/office/officeart/2016/7/layout/RepeatingBendingProcessNew"/>
    <dgm:cxn modelId="{9108EBAF-5EFB-4342-9538-D84320006DC2}" type="presParOf" srcId="{7F8F2E20-A751-4EBA-BFBD-63F65144DF72}" destId="{96750FB8-3B7A-44A1-AFC5-5D0CC6FE2FBE}" srcOrd="0" destOrd="0" presId="urn:microsoft.com/office/officeart/2016/7/layout/RepeatingBendingProcessNew"/>
    <dgm:cxn modelId="{83DADACF-105E-4E98-918A-ED5C52259F99}" type="presParOf" srcId="{7F8F2E20-A751-4EBA-BFBD-63F65144DF72}" destId="{C48ECB17-4BE2-4E16-AFE1-C26C0309ECD6}" srcOrd="1" destOrd="0" presId="urn:microsoft.com/office/officeart/2016/7/layout/RepeatingBendingProcessNew"/>
    <dgm:cxn modelId="{BF7154A9-7489-4FDF-A373-498C6C9D17F3}" type="presParOf" srcId="{C48ECB17-4BE2-4E16-AFE1-C26C0309ECD6}" destId="{1D72D885-9305-47A3-87BD-BFE4F8BF8C79}" srcOrd="0" destOrd="0" presId="urn:microsoft.com/office/officeart/2016/7/layout/RepeatingBendingProcessNew"/>
    <dgm:cxn modelId="{2BB8AD7D-505B-4F7E-A4AE-1321D27838BF}" type="presParOf" srcId="{7F8F2E20-A751-4EBA-BFBD-63F65144DF72}" destId="{FBD0C20A-1D3B-4C4B-B207-59AF050C3E66}" srcOrd="2" destOrd="0" presId="urn:microsoft.com/office/officeart/2016/7/layout/RepeatingBendingProcessNew"/>
    <dgm:cxn modelId="{49FF92DA-BF4B-4721-9660-BE9C6E22BCE0}" type="presParOf" srcId="{7F8F2E20-A751-4EBA-BFBD-63F65144DF72}" destId="{2712FB6C-5F34-437A-80FF-52AED96D0AF5}" srcOrd="3" destOrd="0" presId="urn:microsoft.com/office/officeart/2016/7/layout/RepeatingBendingProcessNew"/>
    <dgm:cxn modelId="{5B591B85-3094-4A63-8B56-C1DF865D272E}" type="presParOf" srcId="{2712FB6C-5F34-437A-80FF-52AED96D0AF5}" destId="{1FF17E9C-D0C2-4757-92C5-61557D59DCC5}" srcOrd="0" destOrd="0" presId="urn:microsoft.com/office/officeart/2016/7/layout/RepeatingBendingProcessNew"/>
    <dgm:cxn modelId="{5F885B11-BC37-4690-83D4-0D5CC9D5FA97}" type="presParOf" srcId="{7F8F2E20-A751-4EBA-BFBD-63F65144DF72}" destId="{3A2C8A4F-EE79-4F25-A7CE-CC523719E215}" srcOrd="4" destOrd="0" presId="urn:microsoft.com/office/officeart/2016/7/layout/RepeatingBendingProcessNew"/>
    <dgm:cxn modelId="{25F6AA4E-4C6A-48A5-BE5D-154227B206F8}" type="presParOf" srcId="{7F8F2E20-A751-4EBA-BFBD-63F65144DF72}" destId="{3B641EDB-CD8D-4B43-B5F6-6CDE74028E52}" srcOrd="5" destOrd="0" presId="urn:microsoft.com/office/officeart/2016/7/layout/RepeatingBendingProcessNew"/>
    <dgm:cxn modelId="{F007838A-D0DF-481A-A94B-84AAC2B9D141}" type="presParOf" srcId="{3B641EDB-CD8D-4B43-B5F6-6CDE74028E52}" destId="{D59107E6-C64D-4E12-A4DF-466B8D0B81D7}" srcOrd="0" destOrd="0" presId="urn:microsoft.com/office/officeart/2016/7/layout/RepeatingBendingProcessNew"/>
    <dgm:cxn modelId="{1B0CE9A9-412B-4D83-B41B-8D1348FF8BFD}" type="presParOf" srcId="{7F8F2E20-A751-4EBA-BFBD-63F65144DF72}" destId="{96C44C02-E5CB-47B2-9851-43FE8A0383B3}" srcOrd="6" destOrd="0" presId="urn:microsoft.com/office/officeart/2016/7/layout/RepeatingBendingProcessNew"/>
    <dgm:cxn modelId="{DA13CF69-2DA8-4C6C-A5CD-B7109D67E8BA}" type="presParOf" srcId="{7F8F2E20-A751-4EBA-BFBD-63F65144DF72}" destId="{5AF80208-9219-45DD-A8AE-15E6F18C7235}" srcOrd="7" destOrd="0" presId="urn:microsoft.com/office/officeart/2016/7/layout/RepeatingBendingProcessNew"/>
    <dgm:cxn modelId="{0EBB866C-DB53-4684-959B-00A116725B3F}" type="presParOf" srcId="{5AF80208-9219-45DD-A8AE-15E6F18C7235}" destId="{80EC56DA-0B15-4220-8242-7D95CF5BBA21}" srcOrd="0" destOrd="0" presId="urn:microsoft.com/office/officeart/2016/7/layout/RepeatingBendingProcessNew"/>
    <dgm:cxn modelId="{60907277-AE72-449A-AFB0-9595FFA7FEDB}" type="presParOf" srcId="{7F8F2E20-A751-4EBA-BFBD-63F65144DF72}" destId="{A3CA8F4B-4A26-4AE3-94B7-E777FEBCEC52}"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5E7D742-9046-4BE1-A57E-05795B7DFAE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D7EBDFE8-76DC-4C08-89FD-CD90CCFEB90C}">
      <dgm:prSet/>
      <dgm:spPr/>
      <dgm:t>
        <a:bodyPr/>
        <a:lstStyle/>
        <a:p>
          <a:pPr>
            <a:buFont typeface="Arial" panose="020B0604020202020204" pitchFamily="34" charset="0"/>
            <a:buChar char="•"/>
          </a:pPr>
          <a:r>
            <a:rPr lang="en-US" b="1" dirty="0"/>
            <a:t>Real-Time Emissions Monitoring:</a:t>
          </a:r>
          <a:endParaRPr lang="en-US" dirty="0"/>
        </a:p>
      </dgm:t>
    </dgm:pt>
    <dgm:pt modelId="{EC519821-27DB-49A3-B42C-821D47D31D34}" type="parTrans" cxnId="{68EE07CA-BE2E-4A55-8750-D680EED70C33}">
      <dgm:prSet/>
      <dgm:spPr/>
      <dgm:t>
        <a:bodyPr/>
        <a:lstStyle/>
        <a:p>
          <a:endParaRPr lang="en-IN"/>
        </a:p>
      </dgm:t>
    </dgm:pt>
    <dgm:pt modelId="{58EB9840-0BFA-4C2D-9C80-9DD1F6CCCA30}" type="sibTrans" cxnId="{68EE07CA-BE2E-4A55-8750-D680EED70C33}">
      <dgm:prSet/>
      <dgm:spPr/>
      <dgm:t>
        <a:bodyPr/>
        <a:lstStyle/>
        <a:p>
          <a:endParaRPr lang="en-IN"/>
        </a:p>
      </dgm:t>
    </dgm:pt>
    <dgm:pt modelId="{A7CD32AE-EEF6-4567-BEC3-FAF087BAA333}">
      <dgm:prSet/>
      <dgm:spPr/>
      <dgm:t>
        <a:bodyPr/>
        <a:lstStyle/>
        <a:p>
          <a:pPr>
            <a:buFont typeface="Arial" panose="020B0604020202020204" pitchFamily="34" charset="0"/>
            <a:buChar char="•"/>
          </a:pPr>
          <a:r>
            <a:rPr lang="en-US" b="1" dirty="0"/>
            <a:t>Emission Reduction Strategies:</a:t>
          </a:r>
          <a:endParaRPr lang="en-US" dirty="0"/>
        </a:p>
      </dgm:t>
    </dgm:pt>
    <dgm:pt modelId="{4B0916A2-F333-4CF4-8E6D-0630A0D11527}" type="parTrans" cxnId="{BE0D02D1-3D7B-4356-A556-00B8BD7304B2}">
      <dgm:prSet/>
      <dgm:spPr/>
      <dgm:t>
        <a:bodyPr/>
        <a:lstStyle/>
        <a:p>
          <a:endParaRPr lang="en-IN"/>
        </a:p>
      </dgm:t>
    </dgm:pt>
    <dgm:pt modelId="{F7DE1C3D-4B61-4A62-965E-6D58C4459267}" type="sibTrans" cxnId="{BE0D02D1-3D7B-4356-A556-00B8BD7304B2}">
      <dgm:prSet/>
      <dgm:spPr/>
      <dgm:t>
        <a:bodyPr/>
        <a:lstStyle/>
        <a:p>
          <a:endParaRPr lang="en-IN"/>
        </a:p>
      </dgm:t>
    </dgm:pt>
    <dgm:pt modelId="{19FE1395-477B-4A05-92BF-6BFACC9AF017}">
      <dgm:prSet/>
      <dgm:spPr/>
      <dgm:t>
        <a:bodyPr/>
        <a:lstStyle/>
        <a:p>
          <a:pPr>
            <a:buFont typeface="Arial" panose="020B0604020202020204" pitchFamily="34" charset="0"/>
            <a:buChar char="•"/>
          </a:pPr>
          <a:r>
            <a:rPr lang="en-US" b="1" dirty="0"/>
            <a:t>Public Awareness and Education:</a:t>
          </a:r>
          <a:endParaRPr lang="en-US" dirty="0"/>
        </a:p>
      </dgm:t>
    </dgm:pt>
    <dgm:pt modelId="{DF26EE81-D85C-4F79-9266-2CB3E2374601}" type="parTrans" cxnId="{91839F51-9F99-427E-ADCF-A95BEA74DBD4}">
      <dgm:prSet/>
      <dgm:spPr/>
      <dgm:t>
        <a:bodyPr/>
        <a:lstStyle/>
        <a:p>
          <a:endParaRPr lang="en-IN"/>
        </a:p>
      </dgm:t>
    </dgm:pt>
    <dgm:pt modelId="{A17DCDB7-A61C-46BF-8B0F-12EB4B9EB3A5}" type="sibTrans" cxnId="{91839F51-9F99-427E-ADCF-A95BEA74DBD4}">
      <dgm:prSet/>
      <dgm:spPr/>
      <dgm:t>
        <a:bodyPr/>
        <a:lstStyle/>
        <a:p>
          <a:endParaRPr lang="en-IN"/>
        </a:p>
      </dgm:t>
    </dgm:pt>
    <dgm:pt modelId="{801CE5B0-8825-4B2C-8C23-52F460A4BB27}">
      <dgm:prSet/>
      <dgm:spPr/>
      <dgm:t>
        <a:bodyPr/>
        <a:lstStyle/>
        <a:p>
          <a:pPr>
            <a:buFont typeface="Arial" panose="020B0604020202020204" pitchFamily="34" charset="0"/>
            <a:buChar char="•"/>
          </a:pPr>
          <a:r>
            <a:rPr lang="en-US" b="1" dirty="0"/>
            <a:t>Expansion of Vehicle Detection:</a:t>
          </a:r>
          <a:endParaRPr lang="en-US" dirty="0"/>
        </a:p>
      </dgm:t>
    </dgm:pt>
    <dgm:pt modelId="{A1790F9E-2420-4906-B213-FAE0E54E01A1}" type="parTrans" cxnId="{A9073276-E344-4218-8569-D94ED7A236D5}">
      <dgm:prSet/>
      <dgm:spPr/>
      <dgm:t>
        <a:bodyPr/>
        <a:lstStyle/>
        <a:p>
          <a:endParaRPr lang="en-IN"/>
        </a:p>
      </dgm:t>
    </dgm:pt>
    <dgm:pt modelId="{B3AC5EAD-F9F8-4E94-9907-9F7D9CEC8D23}" type="sibTrans" cxnId="{A9073276-E344-4218-8569-D94ED7A236D5}">
      <dgm:prSet/>
      <dgm:spPr/>
      <dgm:t>
        <a:bodyPr/>
        <a:lstStyle/>
        <a:p>
          <a:endParaRPr lang="en-IN"/>
        </a:p>
      </dgm:t>
    </dgm:pt>
    <dgm:pt modelId="{3979D031-0729-400A-BC8B-F6050372AEA9}">
      <dgm:prSet/>
      <dgm:spPr/>
      <dgm:t>
        <a:bodyPr/>
        <a:lstStyle/>
        <a:p>
          <a:pPr>
            <a:buFont typeface="Arial" panose="020B0604020202020204" pitchFamily="34" charset="0"/>
            <a:buChar char="•"/>
          </a:pPr>
          <a:r>
            <a:rPr lang="en-US" dirty="0"/>
            <a:t>Integrating the developed model and YOLO-based object detection into existing traffic monitoring systems to provide real-time feedback on traffic composition and emissions. This can aid in dynamic traffic management and pollution control strategies.</a:t>
          </a:r>
        </a:p>
      </dgm:t>
    </dgm:pt>
    <dgm:pt modelId="{1581E386-5C09-4753-9BB2-E20D7528383A}" type="parTrans" cxnId="{A26471FE-8BE4-447D-9D58-9085457C4CA8}">
      <dgm:prSet/>
      <dgm:spPr/>
      <dgm:t>
        <a:bodyPr/>
        <a:lstStyle/>
        <a:p>
          <a:endParaRPr lang="en-IN"/>
        </a:p>
      </dgm:t>
    </dgm:pt>
    <dgm:pt modelId="{FAE5099C-B2F9-48BB-8339-ECAD3933C792}" type="sibTrans" cxnId="{A26471FE-8BE4-447D-9D58-9085457C4CA8}">
      <dgm:prSet/>
      <dgm:spPr/>
      <dgm:t>
        <a:bodyPr/>
        <a:lstStyle/>
        <a:p>
          <a:endParaRPr lang="en-IN"/>
        </a:p>
      </dgm:t>
    </dgm:pt>
    <dgm:pt modelId="{98E85218-4080-4BD5-8311-CA0DC28F4522}">
      <dgm:prSet/>
      <dgm:spPr/>
      <dgm:t>
        <a:bodyPr/>
        <a:lstStyle/>
        <a:p>
          <a:pPr>
            <a:buFont typeface="Arial" panose="020B0604020202020204" pitchFamily="34" charset="0"/>
            <a:buChar char="•"/>
          </a:pPr>
          <a:r>
            <a:rPr lang="en-US" dirty="0"/>
            <a:t>Developing data-driven recommendations for policymakers and urban planners to incentivize the use of low-emission vehicles, optimize public transportation routes, and design eco-friendly urban environments.</a:t>
          </a:r>
        </a:p>
      </dgm:t>
    </dgm:pt>
    <dgm:pt modelId="{985072F1-E131-4CAB-843B-32148786103B}" type="parTrans" cxnId="{3AFF98DF-4224-4EE1-A206-4EB83C271107}">
      <dgm:prSet/>
      <dgm:spPr/>
      <dgm:t>
        <a:bodyPr/>
        <a:lstStyle/>
        <a:p>
          <a:endParaRPr lang="en-IN"/>
        </a:p>
      </dgm:t>
    </dgm:pt>
    <dgm:pt modelId="{B4E9DA5B-5F56-41BD-8308-40463E94B3F3}" type="sibTrans" cxnId="{3AFF98DF-4224-4EE1-A206-4EB83C271107}">
      <dgm:prSet/>
      <dgm:spPr/>
      <dgm:t>
        <a:bodyPr/>
        <a:lstStyle/>
        <a:p>
          <a:endParaRPr lang="en-IN"/>
        </a:p>
      </dgm:t>
    </dgm:pt>
    <dgm:pt modelId="{E7B11764-99D1-4FFA-A8A9-6204C60284AE}">
      <dgm:prSet/>
      <dgm:spPr/>
      <dgm:t>
        <a:bodyPr/>
        <a:lstStyle/>
        <a:p>
          <a:pPr>
            <a:buFont typeface="Arial" panose="020B0604020202020204" pitchFamily="34" charset="0"/>
            <a:buChar char="•"/>
          </a:pPr>
          <a:r>
            <a:rPr lang="en-US" dirty="0"/>
            <a:t> Creating user-friendly interfaces and visualizations to raise public awareness about the environmental impact of their transportation choices, encouraging the adoption of sustainable practices.</a:t>
          </a:r>
        </a:p>
      </dgm:t>
    </dgm:pt>
    <dgm:pt modelId="{1E8ADE5E-6319-406B-8879-515659B1165C}" type="parTrans" cxnId="{952B2705-D39A-44E9-B966-D9BC3A0FDC33}">
      <dgm:prSet/>
      <dgm:spPr/>
      <dgm:t>
        <a:bodyPr/>
        <a:lstStyle/>
        <a:p>
          <a:endParaRPr lang="en-IN"/>
        </a:p>
      </dgm:t>
    </dgm:pt>
    <dgm:pt modelId="{9A2370DF-EDEE-4283-8CAD-6C82B7DAA23F}" type="sibTrans" cxnId="{952B2705-D39A-44E9-B966-D9BC3A0FDC33}">
      <dgm:prSet/>
      <dgm:spPr/>
      <dgm:t>
        <a:bodyPr/>
        <a:lstStyle/>
        <a:p>
          <a:endParaRPr lang="en-IN"/>
        </a:p>
      </dgm:t>
    </dgm:pt>
    <dgm:pt modelId="{A6C149FE-561E-4B37-9164-9C5075C3EE2B}">
      <dgm:prSet/>
      <dgm:spPr/>
      <dgm:t>
        <a:bodyPr/>
        <a:lstStyle/>
        <a:p>
          <a:pPr>
            <a:buFont typeface="Arial" panose="020B0604020202020204" pitchFamily="34" charset="0"/>
            <a:buChar char="•"/>
          </a:pPr>
          <a:r>
            <a:rPr lang="en-US" dirty="0"/>
            <a:t> Training the YOLO model on a larger and more diverse dataset to improve its ability to accurately identify a wider range of vehicle types, including electric and hybrid vehicles.</a:t>
          </a:r>
        </a:p>
      </dgm:t>
    </dgm:pt>
    <dgm:pt modelId="{4F2A0F28-84C7-474E-BDDC-6F62D791D8C6}" type="parTrans" cxnId="{72CF37E3-3D3C-420F-BEFC-32C435FFC621}">
      <dgm:prSet/>
      <dgm:spPr/>
      <dgm:t>
        <a:bodyPr/>
        <a:lstStyle/>
        <a:p>
          <a:endParaRPr lang="en-IN"/>
        </a:p>
      </dgm:t>
    </dgm:pt>
    <dgm:pt modelId="{6D445FB9-993A-4262-BEDA-0BA89CA71590}" type="sibTrans" cxnId="{72CF37E3-3D3C-420F-BEFC-32C435FFC621}">
      <dgm:prSet/>
      <dgm:spPr/>
      <dgm:t>
        <a:bodyPr/>
        <a:lstStyle/>
        <a:p>
          <a:endParaRPr lang="en-IN"/>
        </a:p>
      </dgm:t>
    </dgm:pt>
    <dgm:pt modelId="{EE9A0178-5253-4DD2-98B4-074FCA4D9B2E}" type="pres">
      <dgm:prSet presAssocID="{F5E7D742-9046-4BE1-A57E-05795B7DFAE1}" presName="linear" presStyleCnt="0">
        <dgm:presLayoutVars>
          <dgm:dir/>
          <dgm:animLvl val="lvl"/>
          <dgm:resizeHandles val="exact"/>
        </dgm:presLayoutVars>
      </dgm:prSet>
      <dgm:spPr/>
    </dgm:pt>
    <dgm:pt modelId="{75A01504-3A5E-444E-8112-46EDE9BD69B3}" type="pres">
      <dgm:prSet presAssocID="{D7EBDFE8-76DC-4C08-89FD-CD90CCFEB90C}" presName="parentLin" presStyleCnt="0"/>
      <dgm:spPr/>
    </dgm:pt>
    <dgm:pt modelId="{A65CACFF-1B1F-417A-86CE-2B1E320B8E12}" type="pres">
      <dgm:prSet presAssocID="{D7EBDFE8-76DC-4C08-89FD-CD90CCFEB90C}" presName="parentLeftMargin" presStyleLbl="node1" presStyleIdx="0" presStyleCnt="4"/>
      <dgm:spPr/>
    </dgm:pt>
    <dgm:pt modelId="{0FA4FC3A-A08B-4E1B-A70D-13B9B1FA4FD3}" type="pres">
      <dgm:prSet presAssocID="{D7EBDFE8-76DC-4C08-89FD-CD90CCFEB90C}" presName="parentText" presStyleLbl="node1" presStyleIdx="0" presStyleCnt="4">
        <dgm:presLayoutVars>
          <dgm:chMax val="0"/>
          <dgm:bulletEnabled val="1"/>
        </dgm:presLayoutVars>
      </dgm:prSet>
      <dgm:spPr/>
    </dgm:pt>
    <dgm:pt modelId="{EA809437-C48F-4C9E-AFDB-7966A71D1CEF}" type="pres">
      <dgm:prSet presAssocID="{D7EBDFE8-76DC-4C08-89FD-CD90CCFEB90C}" presName="negativeSpace" presStyleCnt="0"/>
      <dgm:spPr/>
    </dgm:pt>
    <dgm:pt modelId="{A77F0D5C-437D-4214-8C57-289D39F25018}" type="pres">
      <dgm:prSet presAssocID="{D7EBDFE8-76DC-4C08-89FD-CD90CCFEB90C}" presName="childText" presStyleLbl="conFgAcc1" presStyleIdx="0" presStyleCnt="4">
        <dgm:presLayoutVars>
          <dgm:bulletEnabled val="1"/>
        </dgm:presLayoutVars>
      </dgm:prSet>
      <dgm:spPr/>
    </dgm:pt>
    <dgm:pt modelId="{AE093F9A-44E5-4DD2-88AB-A9000CDDEEFA}" type="pres">
      <dgm:prSet presAssocID="{58EB9840-0BFA-4C2D-9C80-9DD1F6CCCA30}" presName="spaceBetweenRectangles" presStyleCnt="0"/>
      <dgm:spPr/>
    </dgm:pt>
    <dgm:pt modelId="{F5E48A3A-0F79-49BC-BAE3-C0BBF02B0901}" type="pres">
      <dgm:prSet presAssocID="{A7CD32AE-EEF6-4567-BEC3-FAF087BAA333}" presName="parentLin" presStyleCnt="0"/>
      <dgm:spPr/>
    </dgm:pt>
    <dgm:pt modelId="{D7D738E5-7A02-4B4E-9751-79033D69A346}" type="pres">
      <dgm:prSet presAssocID="{A7CD32AE-EEF6-4567-BEC3-FAF087BAA333}" presName="parentLeftMargin" presStyleLbl="node1" presStyleIdx="0" presStyleCnt="4"/>
      <dgm:spPr/>
    </dgm:pt>
    <dgm:pt modelId="{688546B6-1832-4947-BB10-10D1A5FFBAC8}" type="pres">
      <dgm:prSet presAssocID="{A7CD32AE-EEF6-4567-BEC3-FAF087BAA333}" presName="parentText" presStyleLbl="node1" presStyleIdx="1" presStyleCnt="4">
        <dgm:presLayoutVars>
          <dgm:chMax val="0"/>
          <dgm:bulletEnabled val="1"/>
        </dgm:presLayoutVars>
      </dgm:prSet>
      <dgm:spPr/>
    </dgm:pt>
    <dgm:pt modelId="{9BA1AEBD-C3FA-4B84-9CA0-F87BB05F81FF}" type="pres">
      <dgm:prSet presAssocID="{A7CD32AE-EEF6-4567-BEC3-FAF087BAA333}" presName="negativeSpace" presStyleCnt="0"/>
      <dgm:spPr/>
    </dgm:pt>
    <dgm:pt modelId="{8DBC7543-7DAC-40A7-B93B-B429B57257BC}" type="pres">
      <dgm:prSet presAssocID="{A7CD32AE-EEF6-4567-BEC3-FAF087BAA333}" presName="childText" presStyleLbl="conFgAcc1" presStyleIdx="1" presStyleCnt="4">
        <dgm:presLayoutVars>
          <dgm:bulletEnabled val="1"/>
        </dgm:presLayoutVars>
      </dgm:prSet>
      <dgm:spPr/>
    </dgm:pt>
    <dgm:pt modelId="{3CF9DEC9-AC8B-4615-ACB0-4A581A8BF631}" type="pres">
      <dgm:prSet presAssocID="{F7DE1C3D-4B61-4A62-965E-6D58C4459267}" presName="spaceBetweenRectangles" presStyleCnt="0"/>
      <dgm:spPr/>
    </dgm:pt>
    <dgm:pt modelId="{D4F43EF0-B69B-4180-9CAD-F9E0998BA89D}" type="pres">
      <dgm:prSet presAssocID="{19FE1395-477B-4A05-92BF-6BFACC9AF017}" presName="parentLin" presStyleCnt="0"/>
      <dgm:spPr/>
    </dgm:pt>
    <dgm:pt modelId="{4BB360A1-0182-4D0A-B5DA-384EC1D9A0E9}" type="pres">
      <dgm:prSet presAssocID="{19FE1395-477B-4A05-92BF-6BFACC9AF017}" presName="parentLeftMargin" presStyleLbl="node1" presStyleIdx="1" presStyleCnt="4"/>
      <dgm:spPr/>
    </dgm:pt>
    <dgm:pt modelId="{20209B2D-B00E-48C2-BA58-680E5C8102B9}" type="pres">
      <dgm:prSet presAssocID="{19FE1395-477B-4A05-92BF-6BFACC9AF017}" presName="parentText" presStyleLbl="node1" presStyleIdx="2" presStyleCnt="4">
        <dgm:presLayoutVars>
          <dgm:chMax val="0"/>
          <dgm:bulletEnabled val="1"/>
        </dgm:presLayoutVars>
      </dgm:prSet>
      <dgm:spPr/>
    </dgm:pt>
    <dgm:pt modelId="{B88EF934-9C6B-4BCE-9CC0-23F59DFE3437}" type="pres">
      <dgm:prSet presAssocID="{19FE1395-477B-4A05-92BF-6BFACC9AF017}" presName="negativeSpace" presStyleCnt="0"/>
      <dgm:spPr/>
    </dgm:pt>
    <dgm:pt modelId="{9D71B61E-65C2-41A4-A597-1429CEC60280}" type="pres">
      <dgm:prSet presAssocID="{19FE1395-477B-4A05-92BF-6BFACC9AF017}" presName="childText" presStyleLbl="conFgAcc1" presStyleIdx="2" presStyleCnt="4">
        <dgm:presLayoutVars>
          <dgm:bulletEnabled val="1"/>
        </dgm:presLayoutVars>
      </dgm:prSet>
      <dgm:spPr/>
    </dgm:pt>
    <dgm:pt modelId="{F480D04A-EAD0-4F61-81DB-D98A2637300D}" type="pres">
      <dgm:prSet presAssocID="{A17DCDB7-A61C-46BF-8B0F-12EB4B9EB3A5}" presName="spaceBetweenRectangles" presStyleCnt="0"/>
      <dgm:spPr/>
    </dgm:pt>
    <dgm:pt modelId="{D1FA52AA-53E1-458D-9A55-1B28433BB717}" type="pres">
      <dgm:prSet presAssocID="{801CE5B0-8825-4B2C-8C23-52F460A4BB27}" presName="parentLin" presStyleCnt="0"/>
      <dgm:spPr/>
    </dgm:pt>
    <dgm:pt modelId="{2D68063E-B6A6-4028-9547-3216F4A1F8EF}" type="pres">
      <dgm:prSet presAssocID="{801CE5B0-8825-4B2C-8C23-52F460A4BB27}" presName="parentLeftMargin" presStyleLbl="node1" presStyleIdx="2" presStyleCnt="4"/>
      <dgm:spPr/>
    </dgm:pt>
    <dgm:pt modelId="{F96E8C5A-1F2D-4E26-BB75-1351E839CFE7}" type="pres">
      <dgm:prSet presAssocID="{801CE5B0-8825-4B2C-8C23-52F460A4BB27}" presName="parentText" presStyleLbl="node1" presStyleIdx="3" presStyleCnt="4">
        <dgm:presLayoutVars>
          <dgm:chMax val="0"/>
          <dgm:bulletEnabled val="1"/>
        </dgm:presLayoutVars>
      </dgm:prSet>
      <dgm:spPr/>
    </dgm:pt>
    <dgm:pt modelId="{30FF0B12-5936-4892-A3BC-C4582669B604}" type="pres">
      <dgm:prSet presAssocID="{801CE5B0-8825-4B2C-8C23-52F460A4BB27}" presName="negativeSpace" presStyleCnt="0"/>
      <dgm:spPr/>
    </dgm:pt>
    <dgm:pt modelId="{8FD9DAF6-0D22-43C8-8610-46617047D393}" type="pres">
      <dgm:prSet presAssocID="{801CE5B0-8825-4B2C-8C23-52F460A4BB27}" presName="childText" presStyleLbl="conFgAcc1" presStyleIdx="3" presStyleCnt="4">
        <dgm:presLayoutVars>
          <dgm:bulletEnabled val="1"/>
        </dgm:presLayoutVars>
      </dgm:prSet>
      <dgm:spPr/>
    </dgm:pt>
  </dgm:ptLst>
  <dgm:cxnLst>
    <dgm:cxn modelId="{952B2705-D39A-44E9-B966-D9BC3A0FDC33}" srcId="{19FE1395-477B-4A05-92BF-6BFACC9AF017}" destId="{E7B11764-99D1-4FFA-A8A9-6204C60284AE}" srcOrd="0" destOrd="0" parTransId="{1E8ADE5E-6319-406B-8879-515659B1165C}" sibTransId="{9A2370DF-EDEE-4283-8CAD-6C82B7DAA23F}"/>
    <dgm:cxn modelId="{25F21527-00EE-4982-B60E-00BCAB2BE225}" type="presOf" srcId="{E7B11764-99D1-4FFA-A8A9-6204C60284AE}" destId="{9D71B61E-65C2-41A4-A597-1429CEC60280}" srcOrd="0" destOrd="0" presId="urn:microsoft.com/office/officeart/2005/8/layout/list1"/>
    <dgm:cxn modelId="{C3329967-35D1-4C63-BF57-74AB3D241963}" type="presOf" srcId="{A7CD32AE-EEF6-4567-BEC3-FAF087BAA333}" destId="{D7D738E5-7A02-4B4E-9751-79033D69A346}" srcOrd="0" destOrd="0" presId="urn:microsoft.com/office/officeart/2005/8/layout/list1"/>
    <dgm:cxn modelId="{A27D626A-B34F-40A9-B559-D33DEAC1C6D7}" type="presOf" srcId="{98E85218-4080-4BD5-8311-CA0DC28F4522}" destId="{8DBC7543-7DAC-40A7-B93B-B429B57257BC}" srcOrd="0" destOrd="0" presId="urn:microsoft.com/office/officeart/2005/8/layout/list1"/>
    <dgm:cxn modelId="{91839F51-9F99-427E-ADCF-A95BEA74DBD4}" srcId="{F5E7D742-9046-4BE1-A57E-05795B7DFAE1}" destId="{19FE1395-477B-4A05-92BF-6BFACC9AF017}" srcOrd="2" destOrd="0" parTransId="{DF26EE81-D85C-4F79-9266-2CB3E2374601}" sibTransId="{A17DCDB7-A61C-46BF-8B0F-12EB4B9EB3A5}"/>
    <dgm:cxn modelId="{B79EEE55-9C6A-4F38-9871-B6480DDB78F3}" type="presOf" srcId="{801CE5B0-8825-4B2C-8C23-52F460A4BB27}" destId="{F96E8C5A-1F2D-4E26-BB75-1351E839CFE7}" srcOrd="1" destOrd="0" presId="urn:microsoft.com/office/officeart/2005/8/layout/list1"/>
    <dgm:cxn modelId="{A9073276-E344-4218-8569-D94ED7A236D5}" srcId="{F5E7D742-9046-4BE1-A57E-05795B7DFAE1}" destId="{801CE5B0-8825-4B2C-8C23-52F460A4BB27}" srcOrd="3" destOrd="0" parTransId="{A1790F9E-2420-4906-B213-FAE0E54E01A1}" sibTransId="{B3AC5EAD-F9F8-4E94-9907-9F7D9CEC8D23}"/>
    <dgm:cxn modelId="{F2351579-565C-4B5E-AE50-658C58C52A09}" type="presOf" srcId="{A6C149FE-561E-4B37-9164-9C5075C3EE2B}" destId="{8FD9DAF6-0D22-43C8-8610-46617047D393}" srcOrd="0" destOrd="0" presId="urn:microsoft.com/office/officeart/2005/8/layout/list1"/>
    <dgm:cxn modelId="{1ECD7688-D600-443D-A79C-50E61DBADA38}" type="presOf" srcId="{D7EBDFE8-76DC-4C08-89FD-CD90CCFEB90C}" destId="{A65CACFF-1B1F-417A-86CE-2B1E320B8E12}" srcOrd="0" destOrd="0" presId="urn:microsoft.com/office/officeart/2005/8/layout/list1"/>
    <dgm:cxn modelId="{F5AAA694-FCF1-4B2F-B761-CDAC3147BD9B}" type="presOf" srcId="{D7EBDFE8-76DC-4C08-89FD-CD90CCFEB90C}" destId="{0FA4FC3A-A08B-4E1B-A70D-13B9B1FA4FD3}" srcOrd="1" destOrd="0" presId="urn:microsoft.com/office/officeart/2005/8/layout/list1"/>
    <dgm:cxn modelId="{68EE07CA-BE2E-4A55-8750-D680EED70C33}" srcId="{F5E7D742-9046-4BE1-A57E-05795B7DFAE1}" destId="{D7EBDFE8-76DC-4C08-89FD-CD90CCFEB90C}" srcOrd="0" destOrd="0" parTransId="{EC519821-27DB-49A3-B42C-821D47D31D34}" sibTransId="{58EB9840-0BFA-4C2D-9C80-9DD1F6CCCA30}"/>
    <dgm:cxn modelId="{BE0D02D1-3D7B-4356-A556-00B8BD7304B2}" srcId="{F5E7D742-9046-4BE1-A57E-05795B7DFAE1}" destId="{A7CD32AE-EEF6-4567-BEC3-FAF087BAA333}" srcOrd="1" destOrd="0" parTransId="{4B0916A2-F333-4CF4-8E6D-0630A0D11527}" sibTransId="{F7DE1C3D-4B61-4A62-965E-6D58C4459267}"/>
    <dgm:cxn modelId="{A6DA50D1-9ED6-40A9-8CE2-099943EDB3A3}" type="presOf" srcId="{801CE5B0-8825-4B2C-8C23-52F460A4BB27}" destId="{2D68063E-B6A6-4028-9547-3216F4A1F8EF}" srcOrd="0" destOrd="0" presId="urn:microsoft.com/office/officeart/2005/8/layout/list1"/>
    <dgm:cxn modelId="{8A0250DE-B807-4355-858F-C3D51E73FF8D}" type="presOf" srcId="{3979D031-0729-400A-BC8B-F6050372AEA9}" destId="{A77F0D5C-437D-4214-8C57-289D39F25018}" srcOrd="0" destOrd="0" presId="urn:microsoft.com/office/officeart/2005/8/layout/list1"/>
    <dgm:cxn modelId="{3AFF98DF-4224-4EE1-A206-4EB83C271107}" srcId="{A7CD32AE-EEF6-4567-BEC3-FAF087BAA333}" destId="{98E85218-4080-4BD5-8311-CA0DC28F4522}" srcOrd="0" destOrd="0" parTransId="{985072F1-E131-4CAB-843B-32148786103B}" sibTransId="{B4E9DA5B-5F56-41BD-8308-40463E94B3F3}"/>
    <dgm:cxn modelId="{72CF37E3-3D3C-420F-BEFC-32C435FFC621}" srcId="{801CE5B0-8825-4B2C-8C23-52F460A4BB27}" destId="{A6C149FE-561E-4B37-9164-9C5075C3EE2B}" srcOrd="0" destOrd="0" parTransId="{4F2A0F28-84C7-474E-BDDC-6F62D791D8C6}" sibTransId="{6D445FB9-993A-4262-BEDA-0BA89CA71590}"/>
    <dgm:cxn modelId="{18877BEE-57D0-4FD8-BC12-98B82F9E9112}" type="presOf" srcId="{F5E7D742-9046-4BE1-A57E-05795B7DFAE1}" destId="{EE9A0178-5253-4DD2-98B4-074FCA4D9B2E}" srcOrd="0" destOrd="0" presId="urn:microsoft.com/office/officeart/2005/8/layout/list1"/>
    <dgm:cxn modelId="{C23218EF-952B-4B68-BCAA-7F1299959191}" type="presOf" srcId="{A7CD32AE-EEF6-4567-BEC3-FAF087BAA333}" destId="{688546B6-1832-4947-BB10-10D1A5FFBAC8}" srcOrd="1" destOrd="0" presId="urn:microsoft.com/office/officeart/2005/8/layout/list1"/>
    <dgm:cxn modelId="{90001AEF-98C1-4D90-81E9-ABD8E12CCD82}" type="presOf" srcId="{19FE1395-477B-4A05-92BF-6BFACC9AF017}" destId="{20209B2D-B00E-48C2-BA58-680E5C8102B9}" srcOrd="1" destOrd="0" presId="urn:microsoft.com/office/officeart/2005/8/layout/list1"/>
    <dgm:cxn modelId="{841657F4-63AE-4257-9875-372CE18CBBC6}" type="presOf" srcId="{19FE1395-477B-4A05-92BF-6BFACC9AF017}" destId="{4BB360A1-0182-4D0A-B5DA-384EC1D9A0E9}" srcOrd="0" destOrd="0" presId="urn:microsoft.com/office/officeart/2005/8/layout/list1"/>
    <dgm:cxn modelId="{A26471FE-8BE4-447D-9D58-9085457C4CA8}" srcId="{D7EBDFE8-76DC-4C08-89FD-CD90CCFEB90C}" destId="{3979D031-0729-400A-BC8B-F6050372AEA9}" srcOrd="0" destOrd="0" parTransId="{1581E386-5C09-4753-9BB2-E20D7528383A}" sibTransId="{FAE5099C-B2F9-48BB-8339-ECAD3933C792}"/>
    <dgm:cxn modelId="{5A001FBD-992D-4262-BE9C-18180CFC7C08}" type="presParOf" srcId="{EE9A0178-5253-4DD2-98B4-074FCA4D9B2E}" destId="{75A01504-3A5E-444E-8112-46EDE9BD69B3}" srcOrd="0" destOrd="0" presId="urn:microsoft.com/office/officeart/2005/8/layout/list1"/>
    <dgm:cxn modelId="{41C4B682-CF13-4903-83C2-A50EF7B4C08B}" type="presParOf" srcId="{75A01504-3A5E-444E-8112-46EDE9BD69B3}" destId="{A65CACFF-1B1F-417A-86CE-2B1E320B8E12}" srcOrd="0" destOrd="0" presId="urn:microsoft.com/office/officeart/2005/8/layout/list1"/>
    <dgm:cxn modelId="{8D6AD62A-3A27-4DEB-9F97-30BC8B0A78B4}" type="presParOf" srcId="{75A01504-3A5E-444E-8112-46EDE9BD69B3}" destId="{0FA4FC3A-A08B-4E1B-A70D-13B9B1FA4FD3}" srcOrd="1" destOrd="0" presId="urn:microsoft.com/office/officeart/2005/8/layout/list1"/>
    <dgm:cxn modelId="{1845C232-2CA7-4459-8AA1-C36E97C68FED}" type="presParOf" srcId="{EE9A0178-5253-4DD2-98B4-074FCA4D9B2E}" destId="{EA809437-C48F-4C9E-AFDB-7966A71D1CEF}" srcOrd="1" destOrd="0" presId="urn:microsoft.com/office/officeart/2005/8/layout/list1"/>
    <dgm:cxn modelId="{B39DCAF2-B8EE-4ED8-8F27-0ACE0862531B}" type="presParOf" srcId="{EE9A0178-5253-4DD2-98B4-074FCA4D9B2E}" destId="{A77F0D5C-437D-4214-8C57-289D39F25018}" srcOrd="2" destOrd="0" presId="urn:microsoft.com/office/officeart/2005/8/layout/list1"/>
    <dgm:cxn modelId="{32ECA69E-66D0-4555-8A79-63119DB17015}" type="presParOf" srcId="{EE9A0178-5253-4DD2-98B4-074FCA4D9B2E}" destId="{AE093F9A-44E5-4DD2-88AB-A9000CDDEEFA}" srcOrd="3" destOrd="0" presId="urn:microsoft.com/office/officeart/2005/8/layout/list1"/>
    <dgm:cxn modelId="{43EB4CCA-BF5E-4535-85B9-2533DF0FA5A7}" type="presParOf" srcId="{EE9A0178-5253-4DD2-98B4-074FCA4D9B2E}" destId="{F5E48A3A-0F79-49BC-BAE3-C0BBF02B0901}" srcOrd="4" destOrd="0" presId="urn:microsoft.com/office/officeart/2005/8/layout/list1"/>
    <dgm:cxn modelId="{D9BAE956-51FA-4C56-B382-3CF8A854CCF5}" type="presParOf" srcId="{F5E48A3A-0F79-49BC-BAE3-C0BBF02B0901}" destId="{D7D738E5-7A02-4B4E-9751-79033D69A346}" srcOrd="0" destOrd="0" presId="urn:microsoft.com/office/officeart/2005/8/layout/list1"/>
    <dgm:cxn modelId="{ACA7D604-82BC-4059-B8F0-19D3B4D4303B}" type="presParOf" srcId="{F5E48A3A-0F79-49BC-BAE3-C0BBF02B0901}" destId="{688546B6-1832-4947-BB10-10D1A5FFBAC8}" srcOrd="1" destOrd="0" presId="urn:microsoft.com/office/officeart/2005/8/layout/list1"/>
    <dgm:cxn modelId="{614F6C3E-9C9B-4C45-BE8B-044DE2790480}" type="presParOf" srcId="{EE9A0178-5253-4DD2-98B4-074FCA4D9B2E}" destId="{9BA1AEBD-C3FA-4B84-9CA0-F87BB05F81FF}" srcOrd="5" destOrd="0" presId="urn:microsoft.com/office/officeart/2005/8/layout/list1"/>
    <dgm:cxn modelId="{C1DAE0F2-3B7C-40A3-8036-9963C48EBB7A}" type="presParOf" srcId="{EE9A0178-5253-4DD2-98B4-074FCA4D9B2E}" destId="{8DBC7543-7DAC-40A7-B93B-B429B57257BC}" srcOrd="6" destOrd="0" presId="urn:microsoft.com/office/officeart/2005/8/layout/list1"/>
    <dgm:cxn modelId="{6CF70607-CE88-4BD7-8AB2-EDD79CD27169}" type="presParOf" srcId="{EE9A0178-5253-4DD2-98B4-074FCA4D9B2E}" destId="{3CF9DEC9-AC8B-4615-ACB0-4A581A8BF631}" srcOrd="7" destOrd="0" presId="urn:microsoft.com/office/officeart/2005/8/layout/list1"/>
    <dgm:cxn modelId="{04FF9AE0-3497-4D16-88B0-3BAE96F4EAA5}" type="presParOf" srcId="{EE9A0178-5253-4DD2-98B4-074FCA4D9B2E}" destId="{D4F43EF0-B69B-4180-9CAD-F9E0998BA89D}" srcOrd="8" destOrd="0" presId="urn:microsoft.com/office/officeart/2005/8/layout/list1"/>
    <dgm:cxn modelId="{E4F065A3-01D4-41DA-BDBD-ACDAA60F3FD7}" type="presParOf" srcId="{D4F43EF0-B69B-4180-9CAD-F9E0998BA89D}" destId="{4BB360A1-0182-4D0A-B5DA-384EC1D9A0E9}" srcOrd="0" destOrd="0" presId="urn:microsoft.com/office/officeart/2005/8/layout/list1"/>
    <dgm:cxn modelId="{21782AF1-3192-42F4-9976-97AD124584B2}" type="presParOf" srcId="{D4F43EF0-B69B-4180-9CAD-F9E0998BA89D}" destId="{20209B2D-B00E-48C2-BA58-680E5C8102B9}" srcOrd="1" destOrd="0" presId="urn:microsoft.com/office/officeart/2005/8/layout/list1"/>
    <dgm:cxn modelId="{9BB0D461-2367-409B-8E09-97254CD256C9}" type="presParOf" srcId="{EE9A0178-5253-4DD2-98B4-074FCA4D9B2E}" destId="{B88EF934-9C6B-4BCE-9CC0-23F59DFE3437}" srcOrd="9" destOrd="0" presId="urn:microsoft.com/office/officeart/2005/8/layout/list1"/>
    <dgm:cxn modelId="{7E1B7731-5277-4F2C-8185-4AFC94A55590}" type="presParOf" srcId="{EE9A0178-5253-4DD2-98B4-074FCA4D9B2E}" destId="{9D71B61E-65C2-41A4-A597-1429CEC60280}" srcOrd="10" destOrd="0" presId="urn:microsoft.com/office/officeart/2005/8/layout/list1"/>
    <dgm:cxn modelId="{4579747E-2722-411E-B37B-36A9518B19AD}" type="presParOf" srcId="{EE9A0178-5253-4DD2-98B4-074FCA4D9B2E}" destId="{F480D04A-EAD0-4F61-81DB-D98A2637300D}" srcOrd="11" destOrd="0" presId="urn:microsoft.com/office/officeart/2005/8/layout/list1"/>
    <dgm:cxn modelId="{7EA3CDE6-9C1B-47A8-8934-4ACA89DF2899}" type="presParOf" srcId="{EE9A0178-5253-4DD2-98B4-074FCA4D9B2E}" destId="{D1FA52AA-53E1-458D-9A55-1B28433BB717}" srcOrd="12" destOrd="0" presId="urn:microsoft.com/office/officeart/2005/8/layout/list1"/>
    <dgm:cxn modelId="{D2FDEBB2-5CB9-4531-9691-155B4BBA95A7}" type="presParOf" srcId="{D1FA52AA-53E1-458D-9A55-1B28433BB717}" destId="{2D68063E-B6A6-4028-9547-3216F4A1F8EF}" srcOrd="0" destOrd="0" presId="urn:microsoft.com/office/officeart/2005/8/layout/list1"/>
    <dgm:cxn modelId="{C0FE6822-56C1-4BCA-BFF9-E17F1CB63676}" type="presParOf" srcId="{D1FA52AA-53E1-458D-9A55-1B28433BB717}" destId="{F96E8C5A-1F2D-4E26-BB75-1351E839CFE7}" srcOrd="1" destOrd="0" presId="urn:microsoft.com/office/officeart/2005/8/layout/list1"/>
    <dgm:cxn modelId="{AC9E2894-B21C-4113-BD2C-F50BB23E6B6C}" type="presParOf" srcId="{EE9A0178-5253-4DD2-98B4-074FCA4D9B2E}" destId="{30FF0B12-5936-4892-A3BC-C4582669B604}" srcOrd="13" destOrd="0" presId="urn:microsoft.com/office/officeart/2005/8/layout/list1"/>
    <dgm:cxn modelId="{7DCC0D53-842D-4B0F-9268-08CBAD69759E}" type="presParOf" srcId="{EE9A0178-5253-4DD2-98B4-074FCA4D9B2E}" destId="{8FD9DAF6-0D22-43C8-8610-46617047D39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69B012-343F-462C-910D-B065A9E00C32}" type="doc">
      <dgm:prSet loTypeId="urn:microsoft.com/office/officeart/2005/8/layout/list1" loCatId="list" qsTypeId="urn:microsoft.com/office/officeart/2005/8/quickstyle/simple1" qsCatId="simple" csTypeId="urn:microsoft.com/office/officeart/2005/8/colors/colorful1" csCatId="colorful" phldr="1"/>
      <dgm:spPr/>
    </dgm:pt>
    <dgm:pt modelId="{0B3E647A-9DE2-4907-8A73-351FE2CFBC58}">
      <dgm:prSet/>
      <dgm:spPr/>
      <dgm:t>
        <a:bodyPr/>
        <a:lstStyle/>
        <a:p>
          <a:pPr>
            <a:buFont typeface="Arial" panose="020B0604020202020204" pitchFamily="34" charset="0"/>
            <a:buChar char="•"/>
          </a:pPr>
          <a:r>
            <a:rPr lang="en-US" b="1" dirty="0"/>
            <a:t>Data Collection:</a:t>
          </a:r>
          <a:endParaRPr kumimoji="0" lang="en-US" altLang="en-US" b="0" i="0" u="none" strike="noStrike" cap="none" normalizeH="0" baseline="0" dirty="0">
            <a:effectLst/>
            <a:latin typeface="Arial" panose="020B0604020202020204" pitchFamily="34" charset="0"/>
          </a:endParaRPr>
        </a:p>
      </dgm:t>
    </dgm:pt>
    <dgm:pt modelId="{B2CAEA97-89E7-4BB0-8DE6-8EB0095C0D01}" type="parTrans" cxnId="{A875EE81-CA1F-48B5-915A-F8A6D8EA772C}">
      <dgm:prSet/>
      <dgm:spPr/>
      <dgm:t>
        <a:bodyPr/>
        <a:lstStyle/>
        <a:p>
          <a:endParaRPr lang="en-IN"/>
        </a:p>
      </dgm:t>
    </dgm:pt>
    <dgm:pt modelId="{D38A0849-B45C-4E98-9230-D04AFD2C176F}" type="sibTrans" cxnId="{A875EE81-CA1F-48B5-915A-F8A6D8EA772C}">
      <dgm:prSet/>
      <dgm:spPr/>
      <dgm:t>
        <a:bodyPr/>
        <a:lstStyle/>
        <a:p>
          <a:endParaRPr lang="en-IN"/>
        </a:p>
      </dgm:t>
    </dgm:pt>
    <dgm:pt modelId="{3D6D7A3C-81D0-4FDF-AE81-060DBE6A28BB}">
      <dgm:prSet/>
      <dgm:spPr/>
      <dgm:t>
        <a:bodyPr/>
        <a:lstStyle/>
        <a:p>
          <a:pPr>
            <a:buFont typeface="Arial" panose="020B0604020202020204" pitchFamily="34" charset="0"/>
            <a:buChar char="•"/>
          </a:pPr>
          <a:r>
            <a:rPr lang="en-US" dirty="0"/>
            <a:t>Integrated the trained YOLOv8n model to perform real-time object detection and classification in uploaded videos.</a:t>
          </a:r>
        </a:p>
      </dgm:t>
    </dgm:pt>
    <dgm:pt modelId="{45F62567-3C95-4712-BDE0-94B5F8677651}" type="parTrans" cxnId="{450D855F-D762-4EB8-8F18-053825576550}">
      <dgm:prSet/>
      <dgm:spPr/>
      <dgm:t>
        <a:bodyPr/>
        <a:lstStyle/>
        <a:p>
          <a:endParaRPr lang="en-IN"/>
        </a:p>
      </dgm:t>
    </dgm:pt>
    <dgm:pt modelId="{7B279351-2285-4ABE-9F14-D70A26FEC97D}" type="sibTrans" cxnId="{450D855F-D762-4EB8-8F18-053825576550}">
      <dgm:prSet/>
      <dgm:spPr/>
      <dgm:t>
        <a:bodyPr/>
        <a:lstStyle/>
        <a:p>
          <a:endParaRPr lang="en-IN"/>
        </a:p>
      </dgm:t>
    </dgm:pt>
    <dgm:pt modelId="{8334BA98-90C4-405D-B77C-5F2476ED97C4}">
      <dgm:prSet/>
      <dgm:spPr/>
      <dgm:t>
        <a:bodyPr/>
        <a:lstStyle/>
        <a:p>
          <a:pPr>
            <a:buFont typeface="Arial" panose="020B0604020202020204" pitchFamily="34" charset="0"/>
            <a:buChar char="•"/>
          </a:pPr>
          <a:r>
            <a:rPr lang="en-US" dirty="0"/>
            <a:t>Implemented logic to count different vehicle types and estimate their combined CO2 emissions based on the data analysis findings from Slide 1.</a:t>
          </a:r>
        </a:p>
      </dgm:t>
    </dgm:pt>
    <dgm:pt modelId="{8F16B4E7-90F8-4637-91F5-E06E0330077E}" type="parTrans" cxnId="{ECB1A484-0C0A-45EA-AAB9-D8BF6B3F85D6}">
      <dgm:prSet/>
      <dgm:spPr/>
      <dgm:t>
        <a:bodyPr/>
        <a:lstStyle/>
        <a:p>
          <a:endParaRPr lang="en-IN"/>
        </a:p>
      </dgm:t>
    </dgm:pt>
    <dgm:pt modelId="{3C2B7BCD-1307-485F-A369-03B74B96D7F0}" type="sibTrans" cxnId="{ECB1A484-0C0A-45EA-AAB9-D8BF6B3F85D6}">
      <dgm:prSet/>
      <dgm:spPr/>
      <dgm:t>
        <a:bodyPr/>
        <a:lstStyle/>
        <a:p>
          <a:endParaRPr lang="en-IN"/>
        </a:p>
      </dgm:t>
    </dgm:pt>
    <dgm:pt modelId="{4B6B79EE-9195-4A90-9994-9052325BF088}">
      <dgm:prSet/>
      <dgm:spPr/>
      <dgm:t>
        <a:bodyPr/>
        <a:lstStyle/>
        <a:p>
          <a:pPr>
            <a:buFont typeface="Arial" panose="020B0604020202020204" pitchFamily="34" charset="0"/>
            <a:buChar char="•"/>
          </a:pPr>
          <a:r>
            <a:rPr lang="en-US" dirty="0"/>
            <a:t>Downloaded YouTube videos containing traffic scenes and converted them into a suitable format for object detection.</a:t>
          </a:r>
          <a:endParaRPr kumimoji="0" lang="en-US" altLang="en-US" b="0" i="0" u="none" strike="noStrike" cap="none" normalizeH="0" baseline="0" dirty="0">
            <a:effectLst/>
            <a:latin typeface="Arial" panose="020B0604020202020204" pitchFamily="34" charset="0"/>
          </a:endParaRPr>
        </a:p>
      </dgm:t>
    </dgm:pt>
    <dgm:pt modelId="{58E68C52-04C2-4632-95DC-AA4FF39B8E15}" type="parTrans" cxnId="{21DF5011-7156-48D0-961C-7C0FAD6AC4B8}">
      <dgm:prSet/>
      <dgm:spPr/>
      <dgm:t>
        <a:bodyPr/>
        <a:lstStyle/>
        <a:p>
          <a:endParaRPr lang="en-IN"/>
        </a:p>
      </dgm:t>
    </dgm:pt>
    <dgm:pt modelId="{7F585EB6-6EDC-43F9-ACD9-4EBB76157707}" type="sibTrans" cxnId="{21DF5011-7156-48D0-961C-7C0FAD6AC4B8}">
      <dgm:prSet/>
      <dgm:spPr/>
      <dgm:t>
        <a:bodyPr/>
        <a:lstStyle/>
        <a:p>
          <a:endParaRPr lang="en-IN"/>
        </a:p>
      </dgm:t>
    </dgm:pt>
    <dgm:pt modelId="{04E75FFF-7102-4EBA-A56B-2EBB7D2E653A}">
      <dgm:prSet/>
      <dgm:spPr/>
      <dgm:t>
        <a:bodyPr/>
        <a:lstStyle/>
        <a:p>
          <a:pPr>
            <a:buFont typeface="Arial" panose="020B0604020202020204" pitchFamily="34" charset="0"/>
            <a:buChar char="•"/>
          </a:pPr>
          <a:r>
            <a:rPr lang="en-US" b="1" dirty="0"/>
            <a:t>Annotation and Labeling:</a:t>
          </a:r>
          <a:endParaRPr kumimoji="0" lang="en-US" altLang="en-US" b="0" i="0" u="none" strike="noStrike" cap="none" normalizeH="0" baseline="0" dirty="0">
            <a:effectLst/>
            <a:latin typeface="Arial" panose="020B0604020202020204" pitchFamily="34" charset="0"/>
          </a:endParaRPr>
        </a:p>
      </dgm:t>
    </dgm:pt>
    <dgm:pt modelId="{8323DB11-276C-4877-AF5E-0E8DC2B92DAA}" type="parTrans" cxnId="{17AEC70D-7BA6-42D6-B6DD-4F058F04B509}">
      <dgm:prSet/>
      <dgm:spPr/>
      <dgm:t>
        <a:bodyPr/>
        <a:lstStyle/>
        <a:p>
          <a:endParaRPr lang="en-IN"/>
        </a:p>
      </dgm:t>
    </dgm:pt>
    <dgm:pt modelId="{400502FF-2E2C-4490-8B68-DD5BCB9776C7}" type="sibTrans" cxnId="{17AEC70D-7BA6-42D6-B6DD-4F058F04B509}">
      <dgm:prSet/>
      <dgm:spPr/>
      <dgm:t>
        <a:bodyPr/>
        <a:lstStyle/>
        <a:p>
          <a:endParaRPr lang="en-IN"/>
        </a:p>
      </dgm:t>
    </dgm:pt>
    <dgm:pt modelId="{F0C00F64-E651-4E7F-8484-33306A36793C}">
      <dgm:prSet/>
      <dgm:spPr/>
      <dgm:t>
        <a:bodyPr/>
        <a:lstStyle/>
        <a:p>
          <a:pPr>
            <a:buFont typeface="Arial" panose="020B0604020202020204" pitchFamily="34" charset="0"/>
            <a:buChar char="•"/>
          </a:pPr>
          <a:r>
            <a:rPr lang="en-US" dirty="0"/>
            <a:t>Used Roboflow to annotate and label vehicles (cars, trucks, buses) in the video frames, creating a training dataset.</a:t>
          </a:r>
          <a:r>
            <a:rPr lang="en-US" b="1" dirty="0"/>
            <a:t>YOLOv8n</a:t>
          </a:r>
          <a:endParaRPr kumimoji="0" lang="en-US" altLang="en-US" b="0" i="0" u="none" strike="noStrike" cap="none" normalizeH="0" baseline="0" dirty="0">
            <a:effectLst/>
            <a:latin typeface="Arial" panose="020B0604020202020204" pitchFamily="34" charset="0"/>
          </a:endParaRPr>
        </a:p>
      </dgm:t>
    </dgm:pt>
    <dgm:pt modelId="{5AE95E2C-AB1B-4B02-9957-970BFBAB7F95}" type="parTrans" cxnId="{D38D66CC-03D7-45D8-8593-27F840CB23F9}">
      <dgm:prSet/>
      <dgm:spPr/>
      <dgm:t>
        <a:bodyPr/>
        <a:lstStyle/>
        <a:p>
          <a:endParaRPr lang="en-IN"/>
        </a:p>
      </dgm:t>
    </dgm:pt>
    <dgm:pt modelId="{972D7BB5-E141-4FA6-B844-3BCE69BBF6FE}" type="sibTrans" cxnId="{D38D66CC-03D7-45D8-8593-27F840CB23F9}">
      <dgm:prSet/>
      <dgm:spPr/>
      <dgm:t>
        <a:bodyPr/>
        <a:lstStyle/>
        <a:p>
          <a:endParaRPr lang="en-IN"/>
        </a:p>
      </dgm:t>
    </dgm:pt>
    <dgm:pt modelId="{317D7B97-66EE-4DCF-BB50-1E4E67AA5666}">
      <dgm:prSet/>
      <dgm:spPr/>
      <dgm:t>
        <a:bodyPr/>
        <a:lstStyle/>
        <a:p>
          <a:pPr>
            <a:buFont typeface="Arial" panose="020B0604020202020204" pitchFamily="34" charset="0"/>
            <a:buChar char="•"/>
          </a:pPr>
          <a:r>
            <a:rPr lang="en-US" b="1" dirty="0"/>
            <a:t>Model Training:</a:t>
          </a:r>
          <a:endParaRPr kumimoji="0" lang="en-US" altLang="en-US" b="0" i="0" u="none" strike="noStrike" cap="none" normalizeH="0" baseline="0" dirty="0">
            <a:effectLst/>
            <a:latin typeface="Arial" panose="020B0604020202020204" pitchFamily="34" charset="0"/>
          </a:endParaRPr>
        </a:p>
      </dgm:t>
    </dgm:pt>
    <dgm:pt modelId="{96336597-F025-4EF9-8D50-5706DD7F0837}" type="parTrans" cxnId="{2DC7B9EA-29C5-42EC-A656-A5AAA4B469E5}">
      <dgm:prSet/>
      <dgm:spPr/>
      <dgm:t>
        <a:bodyPr/>
        <a:lstStyle/>
        <a:p>
          <a:endParaRPr lang="en-IN"/>
        </a:p>
      </dgm:t>
    </dgm:pt>
    <dgm:pt modelId="{444C1F87-033D-410C-AD10-25238A21B10C}" type="sibTrans" cxnId="{2DC7B9EA-29C5-42EC-A656-A5AAA4B469E5}">
      <dgm:prSet/>
      <dgm:spPr/>
      <dgm:t>
        <a:bodyPr/>
        <a:lstStyle/>
        <a:p>
          <a:endParaRPr lang="en-IN"/>
        </a:p>
      </dgm:t>
    </dgm:pt>
    <dgm:pt modelId="{AA562569-9075-4BE0-BB4D-98C5F1177538}">
      <dgm:prSet/>
      <dgm:spPr/>
      <dgm:t>
        <a:bodyPr/>
        <a:lstStyle/>
        <a:p>
          <a:pPr>
            <a:buFont typeface="Arial" panose="020B0604020202020204" pitchFamily="34" charset="0"/>
            <a:buChar char="•"/>
          </a:pPr>
          <a:r>
            <a:rPr lang="en-US" dirty="0"/>
            <a:t> Trained the YOLOv8n deep learning model on the labeled dataset using different epochs (20, 100, 50) to optimize detection accuracy.</a:t>
          </a:r>
          <a:endParaRPr kumimoji="0" lang="en-US" altLang="en-US" b="0" i="0" u="none" strike="noStrike" cap="none" normalizeH="0" baseline="0" dirty="0">
            <a:effectLst/>
            <a:latin typeface="Arial" panose="020B0604020202020204" pitchFamily="34" charset="0"/>
          </a:endParaRPr>
        </a:p>
      </dgm:t>
    </dgm:pt>
    <dgm:pt modelId="{77EBA423-D638-4B40-B28C-A66BA0E75A12}" type="parTrans" cxnId="{1D331A13-22F3-4215-98A6-84691EF03B57}">
      <dgm:prSet/>
      <dgm:spPr/>
      <dgm:t>
        <a:bodyPr/>
        <a:lstStyle/>
        <a:p>
          <a:endParaRPr lang="en-IN"/>
        </a:p>
      </dgm:t>
    </dgm:pt>
    <dgm:pt modelId="{B753E833-6194-4530-9776-C3BA8D1E0ADD}" type="sibTrans" cxnId="{1D331A13-22F3-4215-98A6-84691EF03B57}">
      <dgm:prSet/>
      <dgm:spPr/>
      <dgm:t>
        <a:bodyPr/>
        <a:lstStyle/>
        <a:p>
          <a:endParaRPr lang="en-IN"/>
        </a:p>
      </dgm:t>
    </dgm:pt>
    <dgm:pt modelId="{215797B2-ABDD-4012-966F-72FD02036E0B}">
      <dgm:prSet/>
      <dgm:spPr/>
      <dgm:t>
        <a:bodyPr/>
        <a:lstStyle/>
        <a:p>
          <a:pPr>
            <a:buFont typeface="Arial" panose="020B0604020202020204" pitchFamily="34" charset="0"/>
            <a:buChar char="•"/>
          </a:pPr>
          <a:r>
            <a:rPr lang="en-US" b="1" dirty="0"/>
            <a:t>Streamlit Application Development:</a:t>
          </a:r>
          <a:endParaRPr kumimoji="0" lang="en-US" altLang="en-US" b="0" i="0" u="none" strike="noStrike" cap="none" normalizeH="0" baseline="0" dirty="0">
            <a:effectLst/>
            <a:latin typeface="Arial" panose="020B0604020202020204" pitchFamily="34" charset="0"/>
          </a:endParaRPr>
        </a:p>
      </dgm:t>
    </dgm:pt>
    <dgm:pt modelId="{850B1126-7DE3-4E31-AAF1-4B7B9805514E}" type="parTrans" cxnId="{127D03EC-2CD7-4C64-93CE-3858C00E4E68}">
      <dgm:prSet/>
      <dgm:spPr/>
      <dgm:t>
        <a:bodyPr/>
        <a:lstStyle/>
        <a:p>
          <a:endParaRPr lang="en-IN"/>
        </a:p>
      </dgm:t>
    </dgm:pt>
    <dgm:pt modelId="{7379A6E4-2BCB-4C71-94D5-D63FD213C705}" type="sibTrans" cxnId="{127D03EC-2CD7-4C64-93CE-3858C00E4E68}">
      <dgm:prSet/>
      <dgm:spPr/>
      <dgm:t>
        <a:bodyPr/>
        <a:lstStyle/>
        <a:p>
          <a:endParaRPr lang="en-IN"/>
        </a:p>
      </dgm:t>
    </dgm:pt>
    <dgm:pt modelId="{6D922ABE-5381-4D9A-996F-2239F9B25504}">
      <dgm:prSet/>
      <dgm:spPr/>
      <dgm:t>
        <a:bodyPr/>
        <a:lstStyle/>
        <a:p>
          <a:pPr>
            <a:buFont typeface="Arial" panose="020B0604020202020204" pitchFamily="34" charset="0"/>
            <a:buChar char="•"/>
          </a:pPr>
          <a:r>
            <a:rPr lang="en-US" dirty="0"/>
            <a:t>Built an interactive user interface using Streamlit to allow users to upload videos.</a:t>
          </a:r>
          <a:endParaRPr kumimoji="0" lang="en-US" altLang="en-US" b="0" i="0" u="none" strike="noStrike" cap="none" normalizeH="0" baseline="0" dirty="0">
            <a:effectLst/>
            <a:latin typeface="Arial" panose="020B0604020202020204" pitchFamily="34" charset="0"/>
          </a:endParaRPr>
        </a:p>
      </dgm:t>
    </dgm:pt>
    <dgm:pt modelId="{BC361E81-2DAE-4C76-89A4-DC652912B86D}" type="parTrans" cxnId="{7C444E1B-019B-48F3-97D8-4D45FECDE1E3}">
      <dgm:prSet/>
      <dgm:spPr/>
      <dgm:t>
        <a:bodyPr/>
        <a:lstStyle/>
        <a:p>
          <a:endParaRPr lang="en-IN"/>
        </a:p>
      </dgm:t>
    </dgm:pt>
    <dgm:pt modelId="{0E0FC6DF-92FD-4810-A6FA-757BEFD74402}" type="sibTrans" cxnId="{7C444E1B-019B-48F3-97D8-4D45FECDE1E3}">
      <dgm:prSet/>
      <dgm:spPr/>
      <dgm:t>
        <a:bodyPr/>
        <a:lstStyle/>
        <a:p>
          <a:endParaRPr lang="en-IN"/>
        </a:p>
      </dgm:t>
    </dgm:pt>
    <dgm:pt modelId="{6CB3282B-B2C1-4D7D-AB70-63531A19A546}" type="pres">
      <dgm:prSet presAssocID="{2369B012-343F-462C-910D-B065A9E00C32}" presName="linear" presStyleCnt="0">
        <dgm:presLayoutVars>
          <dgm:dir/>
          <dgm:animLvl val="lvl"/>
          <dgm:resizeHandles val="exact"/>
        </dgm:presLayoutVars>
      </dgm:prSet>
      <dgm:spPr/>
    </dgm:pt>
    <dgm:pt modelId="{DE7CE422-49EE-406C-8D18-B63A69B0C669}" type="pres">
      <dgm:prSet presAssocID="{0B3E647A-9DE2-4907-8A73-351FE2CFBC58}" presName="parentLin" presStyleCnt="0"/>
      <dgm:spPr/>
    </dgm:pt>
    <dgm:pt modelId="{C543A394-7F23-4307-A05F-40C2960460B6}" type="pres">
      <dgm:prSet presAssocID="{0B3E647A-9DE2-4907-8A73-351FE2CFBC58}" presName="parentLeftMargin" presStyleLbl="node1" presStyleIdx="0" presStyleCnt="4"/>
      <dgm:spPr/>
    </dgm:pt>
    <dgm:pt modelId="{AD08CAD3-B68C-4E38-995C-AA0082F9B28F}" type="pres">
      <dgm:prSet presAssocID="{0B3E647A-9DE2-4907-8A73-351FE2CFBC58}" presName="parentText" presStyleLbl="node1" presStyleIdx="0" presStyleCnt="4">
        <dgm:presLayoutVars>
          <dgm:chMax val="0"/>
          <dgm:bulletEnabled val="1"/>
        </dgm:presLayoutVars>
      </dgm:prSet>
      <dgm:spPr/>
    </dgm:pt>
    <dgm:pt modelId="{61BD5CD5-735E-4822-A50F-D9036CC6E3C3}" type="pres">
      <dgm:prSet presAssocID="{0B3E647A-9DE2-4907-8A73-351FE2CFBC58}" presName="negativeSpace" presStyleCnt="0"/>
      <dgm:spPr/>
    </dgm:pt>
    <dgm:pt modelId="{2AC77A31-8F1B-49DB-B457-52F3AEBB2513}" type="pres">
      <dgm:prSet presAssocID="{0B3E647A-9DE2-4907-8A73-351FE2CFBC58}" presName="childText" presStyleLbl="conFgAcc1" presStyleIdx="0" presStyleCnt="4">
        <dgm:presLayoutVars>
          <dgm:bulletEnabled val="1"/>
        </dgm:presLayoutVars>
      </dgm:prSet>
      <dgm:spPr/>
    </dgm:pt>
    <dgm:pt modelId="{5D0C00FA-C8F3-486B-95DA-A906C13A8FD4}" type="pres">
      <dgm:prSet presAssocID="{D38A0849-B45C-4E98-9230-D04AFD2C176F}" presName="spaceBetweenRectangles" presStyleCnt="0"/>
      <dgm:spPr/>
    </dgm:pt>
    <dgm:pt modelId="{A7163643-421D-4B0C-8565-67F19B75027C}" type="pres">
      <dgm:prSet presAssocID="{04E75FFF-7102-4EBA-A56B-2EBB7D2E653A}" presName="parentLin" presStyleCnt="0"/>
      <dgm:spPr/>
    </dgm:pt>
    <dgm:pt modelId="{E7AC345D-D2F3-4CD3-8B88-2A5E023FD7A9}" type="pres">
      <dgm:prSet presAssocID="{04E75FFF-7102-4EBA-A56B-2EBB7D2E653A}" presName="parentLeftMargin" presStyleLbl="node1" presStyleIdx="0" presStyleCnt="4"/>
      <dgm:spPr/>
    </dgm:pt>
    <dgm:pt modelId="{C7C41B1A-26A6-4F0E-A86B-D1BAB1CF7562}" type="pres">
      <dgm:prSet presAssocID="{04E75FFF-7102-4EBA-A56B-2EBB7D2E653A}" presName="parentText" presStyleLbl="node1" presStyleIdx="1" presStyleCnt="4">
        <dgm:presLayoutVars>
          <dgm:chMax val="0"/>
          <dgm:bulletEnabled val="1"/>
        </dgm:presLayoutVars>
      </dgm:prSet>
      <dgm:spPr/>
    </dgm:pt>
    <dgm:pt modelId="{5EC14035-53B5-4963-8BBB-A83E667E27E0}" type="pres">
      <dgm:prSet presAssocID="{04E75FFF-7102-4EBA-A56B-2EBB7D2E653A}" presName="negativeSpace" presStyleCnt="0"/>
      <dgm:spPr/>
    </dgm:pt>
    <dgm:pt modelId="{DD023841-446B-4E80-B061-60D0A8523425}" type="pres">
      <dgm:prSet presAssocID="{04E75FFF-7102-4EBA-A56B-2EBB7D2E653A}" presName="childText" presStyleLbl="conFgAcc1" presStyleIdx="1" presStyleCnt="4">
        <dgm:presLayoutVars>
          <dgm:bulletEnabled val="1"/>
        </dgm:presLayoutVars>
      </dgm:prSet>
      <dgm:spPr/>
    </dgm:pt>
    <dgm:pt modelId="{142297C3-AD69-4460-B9FA-F9A527FD7F86}" type="pres">
      <dgm:prSet presAssocID="{400502FF-2E2C-4490-8B68-DD5BCB9776C7}" presName="spaceBetweenRectangles" presStyleCnt="0"/>
      <dgm:spPr/>
    </dgm:pt>
    <dgm:pt modelId="{BEDA26CE-197B-4C88-9C4B-B352296465FD}" type="pres">
      <dgm:prSet presAssocID="{317D7B97-66EE-4DCF-BB50-1E4E67AA5666}" presName="parentLin" presStyleCnt="0"/>
      <dgm:spPr/>
    </dgm:pt>
    <dgm:pt modelId="{B4C4DCF3-9554-42C2-8781-EF1113E15DDB}" type="pres">
      <dgm:prSet presAssocID="{317D7B97-66EE-4DCF-BB50-1E4E67AA5666}" presName="parentLeftMargin" presStyleLbl="node1" presStyleIdx="1" presStyleCnt="4"/>
      <dgm:spPr/>
    </dgm:pt>
    <dgm:pt modelId="{BACCEE34-6838-4EFC-A60E-28BB602CF126}" type="pres">
      <dgm:prSet presAssocID="{317D7B97-66EE-4DCF-BB50-1E4E67AA5666}" presName="parentText" presStyleLbl="node1" presStyleIdx="2" presStyleCnt="4">
        <dgm:presLayoutVars>
          <dgm:chMax val="0"/>
          <dgm:bulletEnabled val="1"/>
        </dgm:presLayoutVars>
      </dgm:prSet>
      <dgm:spPr/>
    </dgm:pt>
    <dgm:pt modelId="{0373DAA9-96C6-4F33-913D-99B734BE7F3B}" type="pres">
      <dgm:prSet presAssocID="{317D7B97-66EE-4DCF-BB50-1E4E67AA5666}" presName="negativeSpace" presStyleCnt="0"/>
      <dgm:spPr/>
    </dgm:pt>
    <dgm:pt modelId="{4A105471-9215-4CCE-902F-C149D8AE6817}" type="pres">
      <dgm:prSet presAssocID="{317D7B97-66EE-4DCF-BB50-1E4E67AA5666}" presName="childText" presStyleLbl="conFgAcc1" presStyleIdx="2" presStyleCnt="4">
        <dgm:presLayoutVars>
          <dgm:bulletEnabled val="1"/>
        </dgm:presLayoutVars>
      </dgm:prSet>
      <dgm:spPr/>
    </dgm:pt>
    <dgm:pt modelId="{4C13FA6E-EFB5-4B40-BA1A-4A9C71BC76CE}" type="pres">
      <dgm:prSet presAssocID="{444C1F87-033D-410C-AD10-25238A21B10C}" presName="spaceBetweenRectangles" presStyleCnt="0"/>
      <dgm:spPr/>
    </dgm:pt>
    <dgm:pt modelId="{DA23BDD0-C62D-41FF-96CF-1323D6190B71}" type="pres">
      <dgm:prSet presAssocID="{215797B2-ABDD-4012-966F-72FD02036E0B}" presName="parentLin" presStyleCnt="0"/>
      <dgm:spPr/>
    </dgm:pt>
    <dgm:pt modelId="{9A906E57-7125-415C-A8F2-7B7464F244A5}" type="pres">
      <dgm:prSet presAssocID="{215797B2-ABDD-4012-966F-72FD02036E0B}" presName="parentLeftMargin" presStyleLbl="node1" presStyleIdx="2" presStyleCnt="4"/>
      <dgm:spPr/>
    </dgm:pt>
    <dgm:pt modelId="{CD67E4F0-8C70-40A5-A689-9BC5D152ED83}" type="pres">
      <dgm:prSet presAssocID="{215797B2-ABDD-4012-966F-72FD02036E0B}" presName="parentText" presStyleLbl="node1" presStyleIdx="3" presStyleCnt="4">
        <dgm:presLayoutVars>
          <dgm:chMax val="0"/>
          <dgm:bulletEnabled val="1"/>
        </dgm:presLayoutVars>
      </dgm:prSet>
      <dgm:spPr/>
    </dgm:pt>
    <dgm:pt modelId="{7D61ADAB-745A-422B-ACC8-FDFBA93DBBBE}" type="pres">
      <dgm:prSet presAssocID="{215797B2-ABDD-4012-966F-72FD02036E0B}" presName="negativeSpace" presStyleCnt="0"/>
      <dgm:spPr/>
    </dgm:pt>
    <dgm:pt modelId="{AA579951-7992-46A0-B440-844FD98FF5A9}" type="pres">
      <dgm:prSet presAssocID="{215797B2-ABDD-4012-966F-72FD02036E0B}" presName="childText" presStyleLbl="conFgAcc1" presStyleIdx="3" presStyleCnt="4">
        <dgm:presLayoutVars>
          <dgm:bulletEnabled val="1"/>
        </dgm:presLayoutVars>
      </dgm:prSet>
      <dgm:spPr/>
    </dgm:pt>
  </dgm:ptLst>
  <dgm:cxnLst>
    <dgm:cxn modelId="{17AEC70D-7BA6-42D6-B6DD-4F058F04B509}" srcId="{2369B012-343F-462C-910D-B065A9E00C32}" destId="{04E75FFF-7102-4EBA-A56B-2EBB7D2E653A}" srcOrd="1" destOrd="0" parTransId="{8323DB11-276C-4877-AF5E-0E8DC2B92DAA}" sibTransId="{400502FF-2E2C-4490-8B68-DD5BCB9776C7}"/>
    <dgm:cxn modelId="{0600E210-4F96-4C71-975C-5CF7A2749EB9}" type="presOf" srcId="{3D6D7A3C-81D0-4FDF-AE81-060DBE6A28BB}" destId="{AA579951-7992-46A0-B440-844FD98FF5A9}" srcOrd="0" destOrd="1" presId="urn:microsoft.com/office/officeart/2005/8/layout/list1"/>
    <dgm:cxn modelId="{21DF5011-7156-48D0-961C-7C0FAD6AC4B8}" srcId="{0B3E647A-9DE2-4907-8A73-351FE2CFBC58}" destId="{4B6B79EE-9195-4A90-9994-9052325BF088}" srcOrd="0" destOrd="0" parTransId="{58E68C52-04C2-4632-95DC-AA4FF39B8E15}" sibTransId="{7F585EB6-6EDC-43F9-ACD9-4EBB76157707}"/>
    <dgm:cxn modelId="{1D331A13-22F3-4215-98A6-84691EF03B57}" srcId="{317D7B97-66EE-4DCF-BB50-1E4E67AA5666}" destId="{AA562569-9075-4BE0-BB4D-98C5F1177538}" srcOrd="0" destOrd="0" parTransId="{77EBA423-D638-4B40-B28C-A66BA0E75A12}" sibTransId="{B753E833-6194-4530-9776-C3BA8D1E0ADD}"/>
    <dgm:cxn modelId="{41049A16-285E-455D-AB42-FB8871F8123E}" type="presOf" srcId="{317D7B97-66EE-4DCF-BB50-1E4E67AA5666}" destId="{BACCEE34-6838-4EFC-A60E-28BB602CF126}" srcOrd="1" destOrd="0" presId="urn:microsoft.com/office/officeart/2005/8/layout/list1"/>
    <dgm:cxn modelId="{564DA418-702D-4E59-A332-ABBF5867527C}" type="presOf" srcId="{317D7B97-66EE-4DCF-BB50-1E4E67AA5666}" destId="{B4C4DCF3-9554-42C2-8781-EF1113E15DDB}" srcOrd="0" destOrd="0" presId="urn:microsoft.com/office/officeart/2005/8/layout/list1"/>
    <dgm:cxn modelId="{7C444E1B-019B-48F3-97D8-4D45FECDE1E3}" srcId="{215797B2-ABDD-4012-966F-72FD02036E0B}" destId="{6D922ABE-5381-4D9A-996F-2239F9B25504}" srcOrd="0" destOrd="0" parTransId="{BC361E81-2DAE-4C76-89A4-DC652912B86D}" sibTransId="{0E0FC6DF-92FD-4810-A6FA-757BEFD74402}"/>
    <dgm:cxn modelId="{760D2D2B-1D4A-43A3-811E-7C8C80D4974E}" type="presOf" srcId="{2369B012-343F-462C-910D-B065A9E00C32}" destId="{6CB3282B-B2C1-4D7D-AB70-63531A19A546}" srcOrd="0" destOrd="0" presId="urn:microsoft.com/office/officeart/2005/8/layout/list1"/>
    <dgm:cxn modelId="{450D855F-D762-4EB8-8F18-053825576550}" srcId="{215797B2-ABDD-4012-966F-72FD02036E0B}" destId="{3D6D7A3C-81D0-4FDF-AE81-060DBE6A28BB}" srcOrd="1" destOrd="0" parTransId="{45F62567-3C95-4712-BDE0-94B5F8677651}" sibTransId="{7B279351-2285-4ABE-9F14-D70A26FEC97D}"/>
    <dgm:cxn modelId="{CCCE1D42-4276-496A-93A8-C25A5C0CEFD3}" type="presOf" srcId="{0B3E647A-9DE2-4907-8A73-351FE2CFBC58}" destId="{AD08CAD3-B68C-4E38-995C-AA0082F9B28F}" srcOrd="1" destOrd="0" presId="urn:microsoft.com/office/officeart/2005/8/layout/list1"/>
    <dgm:cxn modelId="{921B2971-12AF-4CAC-B5FB-AB2EFA3CB122}" type="presOf" srcId="{215797B2-ABDD-4012-966F-72FD02036E0B}" destId="{CD67E4F0-8C70-40A5-A689-9BC5D152ED83}" srcOrd="1" destOrd="0" presId="urn:microsoft.com/office/officeart/2005/8/layout/list1"/>
    <dgm:cxn modelId="{A9900C73-CF16-45D0-87D4-F120CDCA8BD6}" type="presOf" srcId="{AA562569-9075-4BE0-BB4D-98C5F1177538}" destId="{4A105471-9215-4CCE-902F-C149D8AE6817}" srcOrd="0" destOrd="0" presId="urn:microsoft.com/office/officeart/2005/8/layout/list1"/>
    <dgm:cxn modelId="{BCB14359-10C3-484F-970B-33C96845F23B}" type="presOf" srcId="{4B6B79EE-9195-4A90-9994-9052325BF088}" destId="{2AC77A31-8F1B-49DB-B457-52F3AEBB2513}" srcOrd="0" destOrd="0" presId="urn:microsoft.com/office/officeart/2005/8/layout/list1"/>
    <dgm:cxn modelId="{A875EE81-CA1F-48B5-915A-F8A6D8EA772C}" srcId="{2369B012-343F-462C-910D-B065A9E00C32}" destId="{0B3E647A-9DE2-4907-8A73-351FE2CFBC58}" srcOrd="0" destOrd="0" parTransId="{B2CAEA97-89E7-4BB0-8DE6-8EB0095C0D01}" sibTransId="{D38A0849-B45C-4E98-9230-D04AFD2C176F}"/>
    <dgm:cxn modelId="{ECB1A484-0C0A-45EA-AAB9-D8BF6B3F85D6}" srcId="{215797B2-ABDD-4012-966F-72FD02036E0B}" destId="{8334BA98-90C4-405D-B77C-5F2476ED97C4}" srcOrd="2" destOrd="0" parTransId="{8F16B4E7-90F8-4637-91F5-E06E0330077E}" sibTransId="{3C2B7BCD-1307-485F-A369-03B74B96D7F0}"/>
    <dgm:cxn modelId="{67B6919B-8B5B-4605-9EE8-CDA47A4FA46D}" type="presOf" srcId="{8334BA98-90C4-405D-B77C-5F2476ED97C4}" destId="{AA579951-7992-46A0-B440-844FD98FF5A9}" srcOrd="0" destOrd="2" presId="urn:microsoft.com/office/officeart/2005/8/layout/list1"/>
    <dgm:cxn modelId="{70AF9BA0-4AC1-423F-BEB2-0DC71CBB3CB2}" type="presOf" srcId="{0B3E647A-9DE2-4907-8A73-351FE2CFBC58}" destId="{C543A394-7F23-4307-A05F-40C2960460B6}" srcOrd="0" destOrd="0" presId="urn:microsoft.com/office/officeart/2005/8/layout/list1"/>
    <dgm:cxn modelId="{D38D66CC-03D7-45D8-8593-27F840CB23F9}" srcId="{04E75FFF-7102-4EBA-A56B-2EBB7D2E653A}" destId="{F0C00F64-E651-4E7F-8484-33306A36793C}" srcOrd="0" destOrd="0" parTransId="{5AE95E2C-AB1B-4B02-9957-970BFBAB7F95}" sibTransId="{972D7BB5-E141-4FA6-B844-3BCE69BBF6FE}"/>
    <dgm:cxn modelId="{57BB39D8-4079-4E46-9DDD-53B2C1302C99}" type="presOf" srcId="{04E75FFF-7102-4EBA-A56B-2EBB7D2E653A}" destId="{E7AC345D-D2F3-4CD3-8B88-2A5E023FD7A9}" srcOrd="0" destOrd="0" presId="urn:microsoft.com/office/officeart/2005/8/layout/list1"/>
    <dgm:cxn modelId="{184AD9E4-2A41-4BFD-BB64-9C25658DC11E}" type="presOf" srcId="{04E75FFF-7102-4EBA-A56B-2EBB7D2E653A}" destId="{C7C41B1A-26A6-4F0E-A86B-D1BAB1CF7562}" srcOrd="1" destOrd="0" presId="urn:microsoft.com/office/officeart/2005/8/layout/list1"/>
    <dgm:cxn modelId="{2DC7B9EA-29C5-42EC-A656-A5AAA4B469E5}" srcId="{2369B012-343F-462C-910D-B065A9E00C32}" destId="{317D7B97-66EE-4DCF-BB50-1E4E67AA5666}" srcOrd="2" destOrd="0" parTransId="{96336597-F025-4EF9-8D50-5706DD7F0837}" sibTransId="{444C1F87-033D-410C-AD10-25238A21B10C}"/>
    <dgm:cxn modelId="{127D03EC-2CD7-4C64-93CE-3858C00E4E68}" srcId="{2369B012-343F-462C-910D-B065A9E00C32}" destId="{215797B2-ABDD-4012-966F-72FD02036E0B}" srcOrd="3" destOrd="0" parTransId="{850B1126-7DE3-4E31-AAF1-4B7B9805514E}" sibTransId="{7379A6E4-2BCB-4C71-94D5-D63FD213C705}"/>
    <dgm:cxn modelId="{EB3C8CEE-F65F-4FAD-BD23-680AA20B2BEF}" type="presOf" srcId="{215797B2-ABDD-4012-966F-72FD02036E0B}" destId="{9A906E57-7125-415C-A8F2-7B7464F244A5}" srcOrd="0" destOrd="0" presId="urn:microsoft.com/office/officeart/2005/8/layout/list1"/>
    <dgm:cxn modelId="{48B4C1F4-7BFF-4AA1-A98F-999F9AB935FE}" type="presOf" srcId="{F0C00F64-E651-4E7F-8484-33306A36793C}" destId="{DD023841-446B-4E80-B061-60D0A8523425}" srcOrd="0" destOrd="0" presId="urn:microsoft.com/office/officeart/2005/8/layout/list1"/>
    <dgm:cxn modelId="{3D3568FE-4215-401D-9B4D-115ACA58BA15}" type="presOf" srcId="{6D922ABE-5381-4D9A-996F-2239F9B25504}" destId="{AA579951-7992-46A0-B440-844FD98FF5A9}" srcOrd="0" destOrd="0" presId="urn:microsoft.com/office/officeart/2005/8/layout/list1"/>
    <dgm:cxn modelId="{58BBD54B-24B6-4DBE-86A9-1AE535AE4EF0}" type="presParOf" srcId="{6CB3282B-B2C1-4D7D-AB70-63531A19A546}" destId="{DE7CE422-49EE-406C-8D18-B63A69B0C669}" srcOrd="0" destOrd="0" presId="urn:microsoft.com/office/officeart/2005/8/layout/list1"/>
    <dgm:cxn modelId="{F42D98F8-B3A3-4C61-BD69-9763D7A32FE7}" type="presParOf" srcId="{DE7CE422-49EE-406C-8D18-B63A69B0C669}" destId="{C543A394-7F23-4307-A05F-40C2960460B6}" srcOrd="0" destOrd="0" presId="urn:microsoft.com/office/officeart/2005/8/layout/list1"/>
    <dgm:cxn modelId="{09DBF493-A473-465D-A7BF-A5D6678BEE14}" type="presParOf" srcId="{DE7CE422-49EE-406C-8D18-B63A69B0C669}" destId="{AD08CAD3-B68C-4E38-995C-AA0082F9B28F}" srcOrd="1" destOrd="0" presId="urn:microsoft.com/office/officeart/2005/8/layout/list1"/>
    <dgm:cxn modelId="{3A54F7C4-55E1-4964-A609-2B706A89F214}" type="presParOf" srcId="{6CB3282B-B2C1-4D7D-AB70-63531A19A546}" destId="{61BD5CD5-735E-4822-A50F-D9036CC6E3C3}" srcOrd="1" destOrd="0" presId="urn:microsoft.com/office/officeart/2005/8/layout/list1"/>
    <dgm:cxn modelId="{E49E0C84-AF15-4EFB-98E5-EA464BC40F51}" type="presParOf" srcId="{6CB3282B-B2C1-4D7D-AB70-63531A19A546}" destId="{2AC77A31-8F1B-49DB-B457-52F3AEBB2513}" srcOrd="2" destOrd="0" presId="urn:microsoft.com/office/officeart/2005/8/layout/list1"/>
    <dgm:cxn modelId="{B16BCE0A-B1C8-4037-A293-013057F99217}" type="presParOf" srcId="{6CB3282B-B2C1-4D7D-AB70-63531A19A546}" destId="{5D0C00FA-C8F3-486B-95DA-A906C13A8FD4}" srcOrd="3" destOrd="0" presId="urn:microsoft.com/office/officeart/2005/8/layout/list1"/>
    <dgm:cxn modelId="{0601F00A-3CB7-4F91-9EE0-7984CF2FBE87}" type="presParOf" srcId="{6CB3282B-B2C1-4D7D-AB70-63531A19A546}" destId="{A7163643-421D-4B0C-8565-67F19B75027C}" srcOrd="4" destOrd="0" presId="urn:microsoft.com/office/officeart/2005/8/layout/list1"/>
    <dgm:cxn modelId="{B1590075-B0F4-4DCA-BF78-AD73AE586B9B}" type="presParOf" srcId="{A7163643-421D-4B0C-8565-67F19B75027C}" destId="{E7AC345D-D2F3-4CD3-8B88-2A5E023FD7A9}" srcOrd="0" destOrd="0" presId="urn:microsoft.com/office/officeart/2005/8/layout/list1"/>
    <dgm:cxn modelId="{3C8D1705-066B-4F60-841D-2C7D0BAC7796}" type="presParOf" srcId="{A7163643-421D-4B0C-8565-67F19B75027C}" destId="{C7C41B1A-26A6-4F0E-A86B-D1BAB1CF7562}" srcOrd="1" destOrd="0" presId="urn:microsoft.com/office/officeart/2005/8/layout/list1"/>
    <dgm:cxn modelId="{90731D72-52C7-4F9F-9EF2-22E36D08FA21}" type="presParOf" srcId="{6CB3282B-B2C1-4D7D-AB70-63531A19A546}" destId="{5EC14035-53B5-4963-8BBB-A83E667E27E0}" srcOrd="5" destOrd="0" presId="urn:microsoft.com/office/officeart/2005/8/layout/list1"/>
    <dgm:cxn modelId="{8EA88DE2-036D-4D15-9CA7-055223D94EBE}" type="presParOf" srcId="{6CB3282B-B2C1-4D7D-AB70-63531A19A546}" destId="{DD023841-446B-4E80-B061-60D0A8523425}" srcOrd="6" destOrd="0" presId="urn:microsoft.com/office/officeart/2005/8/layout/list1"/>
    <dgm:cxn modelId="{8288631B-81EE-439F-AF9A-C1B2427AF16E}" type="presParOf" srcId="{6CB3282B-B2C1-4D7D-AB70-63531A19A546}" destId="{142297C3-AD69-4460-B9FA-F9A527FD7F86}" srcOrd="7" destOrd="0" presId="urn:microsoft.com/office/officeart/2005/8/layout/list1"/>
    <dgm:cxn modelId="{5AEDB27B-10E4-4401-8DE2-000CA50B25EA}" type="presParOf" srcId="{6CB3282B-B2C1-4D7D-AB70-63531A19A546}" destId="{BEDA26CE-197B-4C88-9C4B-B352296465FD}" srcOrd="8" destOrd="0" presId="urn:microsoft.com/office/officeart/2005/8/layout/list1"/>
    <dgm:cxn modelId="{A780511E-C07F-491C-95FB-63572328762C}" type="presParOf" srcId="{BEDA26CE-197B-4C88-9C4B-B352296465FD}" destId="{B4C4DCF3-9554-42C2-8781-EF1113E15DDB}" srcOrd="0" destOrd="0" presId="urn:microsoft.com/office/officeart/2005/8/layout/list1"/>
    <dgm:cxn modelId="{0EFC1179-200A-4EC0-8996-54CDF3DAB876}" type="presParOf" srcId="{BEDA26CE-197B-4C88-9C4B-B352296465FD}" destId="{BACCEE34-6838-4EFC-A60E-28BB602CF126}" srcOrd="1" destOrd="0" presId="urn:microsoft.com/office/officeart/2005/8/layout/list1"/>
    <dgm:cxn modelId="{66EA2397-DD8A-44F5-AA77-F85B5D8556B2}" type="presParOf" srcId="{6CB3282B-B2C1-4D7D-AB70-63531A19A546}" destId="{0373DAA9-96C6-4F33-913D-99B734BE7F3B}" srcOrd="9" destOrd="0" presId="urn:microsoft.com/office/officeart/2005/8/layout/list1"/>
    <dgm:cxn modelId="{20796242-852D-412C-A92A-569DF9D210FE}" type="presParOf" srcId="{6CB3282B-B2C1-4D7D-AB70-63531A19A546}" destId="{4A105471-9215-4CCE-902F-C149D8AE6817}" srcOrd="10" destOrd="0" presId="urn:microsoft.com/office/officeart/2005/8/layout/list1"/>
    <dgm:cxn modelId="{D3688858-04DE-4427-8519-38D26C978722}" type="presParOf" srcId="{6CB3282B-B2C1-4D7D-AB70-63531A19A546}" destId="{4C13FA6E-EFB5-4B40-BA1A-4A9C71BC76CE}" srcOrd="11" destOrd="0" presId="urn:microsoft.com/office/officeart/2005/8/layout/list1"/>
    <dgm:cxn modelId="{4DD62D31-68E1-4863-96F5-03D67A82496A}" type="presParOf" srcId="{6CB3282B-B2C1-4D7D-AB70-63531A19A546}" destId="{DA23BDD0-C62D-41FF-96CF-1323D6190B71}" srcOrd="12" destOrd="0" presId="urn:microsoft.com/office/officeart/2005/8/layout/list1"/>
    <dgm:cxn modelId="{2E98F7AA-4C9C-4E76-9C23-03EAB560AE42}" type="presParOf" srcId="{DA23BDD0-C62D-41FF-96CF-1323D6190B71}" destId="{9A906E57-7125-415C-A8F2-7B7464F244A5}" srcOrd="0" destOrd="0" presId="urn:microsoft.com/office/officeart/2005/8/layout/list1"/>
    <dgm:cxn modelId="{92E8363E-2EF8-4183-A6DD-FF561504E6C0}" type="presParOf" srcId="{DA23BDD0-C62D-41FF-96CF-1323D6190B71}" destId="{CD67E4F0-8C70-40A5-A689-9BC5D152ED83}" srcOrd="1" destOrd="0" presId="urn:microsoft.com/office/officeart/2005/8/layout/list1"/>
    <dgm:cxn modelId="{E1663F7D-DC5E-4413-BC9B-DCEAD3395F10}" type="presParOf" srcId="{6CB3282B-B2C1-4D7D-AB70-63531A19A546}" destId="{7D61ADAB-745A-422B-ACC8-FDFBA93DBBBE}" srcOrd="13" destOrd="0" presId="urn:microsoft.com/office/officeart/2005/8/layout/list1"/>
    <dgm:cxn modelId="{0610FCC4-B172-48B5-BF3B-2719A19EA057}" type="presParOf" srcId="{6CB3282B-B2C1-4D7D-AB70-63531A19A546}" destId="{AA579951-7992-46A0-B440-844FD98FF5A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2883AA-7B5C-47E7-868D-C32722579C13}"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IN"/>
        </a:p>
      </dgm:t>
    </dgm:pt>
    <dgm:pt modelId="{BF598124-09E9-487E-95FA-14CCB50739F9}">
      <dgm:prSet phldrT="[Text]"/>
      <dgm:spPr/>
      <dgm:t>
        <a:bodyPr/>
        <a:lstStyle/>
        <a:p>
          <a:pPr>
            <a:buFont typeface="Arial" panose="020B0604020202020204" pitchFamily="34" charset="0"/>
            <a:buChar char="•"/>
          </a:pPr>
          <a:r>
            <a:rPr lang="en-US" b="1" dirty="0"/>
            <a:t>Removed Null Values:</a:t>
          </a:r>
          <a:r>
            <a:rPr lang="en-US" dirty="0"/>
            <a:t> Eliminated rows or columns with missing data.</a:t>
          </a:r>
          <a:endParaRPr lang="en-IN" dirty="0"/>
        </a:p>
      </dgm:t>
    </dgm:pt>
    <dgm:pt modelId="{BB272442-8289-4AA0-BFB0-C6B15473BD70}" type="parTrans" cxnId="{3EC3D0FF-C438-4C04-B174-94EA8D9EEF9C}">
      <dgm:prSet/>
      <dgm:spPr/>
      <dgm:t>
        <a:bodyPr/>
        <a:lstStyle/>
        <a:p>
          <a:endParaRPr lang="en-IN"/>
        </a:p>
      </dgm:t>
    </dgm:pt>
    <dgm:pt modelId="{C345B74E-52F9-4C8B-B33D-DB452FF37D50}" type="sibTrans" cxnId="{3EC3D0FF-C438-4C04-B174-94EA8D9EEF9C}">
      <dgm:prSet/>
      <dgm:spPr/>
      <dgm:t>
        <a:bodyPr/>
        <a:lstStyle/>
        <a:p>
          <a:endParaRPr lang="en-IN"/>
        </a:p>
      </dgm:t>
    </dgm:pt>
    <dgm:pt modelId="{A04682AE-63FA-4A26-9E1B-1EE22D491E47}">
      <dgm:prSet/>
      <dgm:spPr/>
      <dgm:t>
        <a:bodyPr/>
        <a:lstStyle/>
        <a:p>
          <a:r>
            <a:rPr lang="en-US" b="1"/>
            <a:t>Duplicate Value Removal:</a:t>
          </a:r>
          <a:r>
            <a:rPr lang="en-US"/>
            <a:t> Identified and removed duplicate entries to ensure data integrity.</a:t>
          </a:r>
          <a:endParaRPr lang="en-US" dirty="0"/>
        </a:p>
      </dgm:t>
    </dgm:pt>
    <dgm:pt modelId="{595997B8-4894-4F46-94D6-3DF462A500ED}" type="parTrans" cxnId="{FAC4C3EA-A621-4249-B23B-ED4A132D5A62}">
      <dgm:prSet/>
      <dgm:spPr/>
      <dgm:t>
        <a:bodyPr/>
        <a:lstStyle/>
        <a:p>
          <a:endParaRPr lang="en-IN"/>
        </a:p>
      </dgm:t>
    </dgm:pt>
    <dgm:pt modelId="{BE100D85-B375-475C-A74E-3A630B6AC50E}" type="sibTrans" cxnId="{FAC4C3EA-A621-4249-B23B-ED4A132D5A62}">
      <dgm:prSet/>
      <dgm:spPr/>
      <dgm:t>
        <a:bodyPr/>
        <a:lstStyle/>
        <a:p>
          <a:endParaRPr lang="en-IN"/>
        </a:p>
      </dgm:t>
    </dgm:pt>
    <dgm:pt modelId="{BAC654FB-3675-4CB7-A10B-7F32C745CCC3}">
      <dgm:prSet/>
      <dgm:spPr/>
      <dgm:t>
        <a:bodyPr/>
        <a:lstStyle/>
        <a:p>
          <a:r>
            <a:rPr lang="en-US" b="1" dirty="0"/>
            <a:t>Dropped Null Values :</a:t>
          </a:r>
          <a:r>
            <a:rPr lang="en-US" dirty="0"/>
            <a:t> If null values persisted after initial removal, dropped corresponding rows or columns strategically to avoid bias in the analysis.</a:t>
          </a:r>
        </a:p>
      </dgm:t>
    </dgm:pt>
    <dgm:pt modelId="{71EA0945-CB22-4664-A17D-72796AFFB283}" type="parTrans" cxnId="{D40CD9FE-4015-4D4F-A738-B741194BEF81}">
      <dgm:prSet/>
      <dgm:spPr/>
      <dgm:t>
        <a:bodyPr/>
        <a:lstStyle/>
        <a:p>
          <a:endParaRPr lang="en-IN"/>
        </a:p>
      </dgm:t>
    </dgm:pt>
    <dgm:pt modelId="{A9514716-0320-42D2-BFE1-4CBEEF87336D}" type="sibTrans" cxnId="{D40CD9FE-4015-4D4F-A738-B741194BEF81}">
      <dgm:prSet/>
      <dgm:spPr/>
      <dgm:t>
        <a:bodyPr/>
        <a:lstStyle/>
        <a:p>
          <a:endParaRPr lang="en-IN"/>
        </a:p>
      </dgm:t>
    </dgm:pt>
    <dgm:pt modelId="{A54331D7-6B6C-47FC-9184-0E020D1666FF}">
      <dgm:prSet/>
      <dgm:spPr/>
      <dgm:t>
        <a:bodyPr/>
        <a:lstStyle/>
        <a:p>
          <a:r>
            <a:rPr lang="en-US" b="1" dirty="0"/>
            <a:t>Removed Outliers:</a:t>
          </a:r>
          <a:r>
            <a:rPr lang="en-US" dirty="0"/>
            <a:t> Detected and addressed extreme or unusual data points that could skew the results</a:t>
          </a:r>
        </a:p>
      </dgm:t>
    </dgm:pt>
    <dgm:pt modelId="{2FA75007-42F5-4F65-8C34-914CF51E11C6}" type="parTrans" cxnId="{929FF819-092D-4D4A-8F4E-68617CCB8E7B}">
      <dgm:prSet/>
      <dgm:spPr/>
      <dgm:t>
        <a:bodyPr/>
        <a:lstStyle/>
        <a:p>
          <a:endParaRPr lang="en-IN"/>
        </a:p>
      </dgm:t>
    </dgm:pt>
    <dgm:pt modelId="{29B2933E-5B65-45EA-85B5-EB71435B62F5}" type="sibTrans" cxnId="{929FF819-092D-4D4A-8F4E-68617CCB8E7B}">
      <dgm:prSet/>
      <dgm:spPr/>
      <dgm:t>
        <a:bodyPr/>
        <a:lstStyle/>
        <a:p>
          <a:endParaRPr lang="en-IN"/>
        </a:p>
      </dgm:t>
    </dgm:pt>
    <dgm:pt modelId="{A20753B5-D804-4981-A0D9-836F19D870FB}" type="pres">
      <dgm:prSet presAssocID="{E92883AA-7B5C-47E7-868D-C32722579C13}" presName="linear" presStyleCnt="0">
        <dgm:presLayoutVars>
          <dgm:animLvl val="lvl"/>
          <dgm:resizeHandles val="exact"/>
        </dgm:presLayoutVars>
      </dgm:prSet>
      <dgm:spPr/>
    </dgm:pt>
    <dgm:pt modelId="{5472FC7E-DDB1-41E2-9E18-51A0F8E236A9}" type="pres">
      <dgm:prSet presAssocID="{BF598124-09E9-487E-95FA-14CCB50739F9}" presName="parentText" presStyleLbl="node1" presStyleIdx="0" presStyleCnt="4">
        <dgm:presLayoutVars>
          <dgm:chMax val="0"/>
          <dgm:bulletEnabled val="1"/>
        </dgm:presLayoutVars>
      </dgm:prSet>
      <dgm:spPr/>
    </dgm:pt>
    <dgm:pt modelId="{6321B3CE-03C2-48BF-AA6B-5B7BF3E91536}" type="pres">
      <dgm:prSet presAssocID="{C345B74E-52F9-4C8B-B33D-DB452FF37D50}" presName="spacer" presStyleCnt="0"/>
      <dgm:spPr/>
    </dgm:pt>
    <dgm:pt modelId="{4EBAE84D-B914-4B0C-B4F6-32BD443F0277}" type="pres">
      <dgm:prSet presAssocID="{A04682AE-63FA-4A26-9E1B-1EE22D491E47}" presName="parentText" presStyleLbl="node1" presStyleIdx="1" presStyleCnt="4">
        <dgm:presLayoutVars>
          <dgm:chMax val="0"/>
          <dgm:bulletEnabled val="1"/>
        </dgm:presLayoutVars>
      </dgm:prSet>
      <dgm:spPr/>
    </dgm:pt>
    <dgm:pt modelId="{68CEA03E-7D41-4702-AFC6-B6D87678C525}" type="pres">
      <dgm:prSet presAssocID="{BE100D85-B375-475C-A74E-3A630B6AC50E}" presName="spacer" presStyleCnt="0"/>
      <dgm:spPr/>
    </dgm:pt>
    <dgm:pt modelId="{1BC74AC1-9D8D-44A7-BC38-E18CBF8EA39C}" type="pres">
      <dgm:prSet presAssocID="{BAC654FB-3675-4CB7-A10B-7F32C745CCC3}" presName="parentText" presStyleLbl="node1" presStyleIdx="2" presStyleCnt="4">
        <dgm:presLayoutVars>
          <dgm:chMax val="0"/>
          <dgm:bulletEnabled val="1"/>
        </dgm:presLayoutVars>
      </dgm:prSet>
      <dgm:spPr/>
    </dgm:pt>
    <dgm:pt modelId="{C2882E97-455E-4BDE-8489-961B27487DB7}" type="pres">
      <dgm:prSet presAssocID="{A9514716-0320-42D2-BFE1-4CBEEF87336D}" presName="spacer" presStyleCnt="0"/>
      <dgm:spPr/>
    </dgm:pt>
    <dgm:pt modelId="{FBCA5C68-8165-4201-BEC8-53EFF0B5C665}" type="pres">
      <dgm:prSet presAssocID="{A54331D7-6B6C-47FC-9184-0E020D1666FF}" presName="parentText" presStyleLbl="node1" presStyleIdx="3" presStyleCnt="4">
        <dgm:presLayoutVars>
          <dgm:chMax val="0"/>
          <dgm:bulletEnabled val="1"/>
        </dgm:presLayoutVars>
      </dgm:prSet>
      <dgm:spPr/>
    </dgm:pt>
  </dgm:ptLst>
  <dgm:cxnLst>
    <dgm:cxn modelId="{929FF819-092D-4D4A-8F4E-68617CCB8E7B}" srcId="{E92883AA-7B5C-47E7-868D-C32722579C13}" destId="{A54331D7-6B6C-47FC-9184-0E020D1666FF}" srcOrd="3" destOrd="0" parTransId="{2FA75007-42F5-4F65-8C34-914CF51E11C6}" sibTransId="{29B2933E-5B65-45EA-85B5-EB71435B62F5}"/>
    <dgm:cxn modelId="{699D5F5B-6D78-4370-AE4F-B32BE6D7663E}" type="presOf" srcId="{BAC654FB-3675-4CB7-A10B-7F32C745CCC3}" destId="{1BC74AC1-9D8D-44A7-BC38-E18CBF8EA39C}" srcOrd="0" destOrd="0" presId="urn:microsoft.com/office/officeart/2005/8/layout/vList2"/>
    <dgm:cxn modelId="{72E5145D-623D-4CF4-A0B5-851879E660E4}" type="presOf" srcId="{BF598124-09E9-487E-95FA-14CCB50739F9}" destId="{5472FC7E-DDB1-41E2-9E18-51A0F8E236A9}" srcOrd="0" destOrd="0" presId="urn:microsoft.com/office/officeart/2005/8/layout/vList2"/>
    <dgm:cxn modelId="{17E5ED68-C4E1-4689-BC06-A600FDA72A03}" type="presOf" srcId="{A04682AE-63FA-4A26-9E1B-1EE22D491E47}" destId="{4EBAE84D-B914-4B0C-B4F6-32BD443F0277}" srcOrd="0" destOrd="0" presId="urn:microsoft.com/office/officeart/2005/8/layout/vList2"/>
    <dgm:cxn modelId="{834200C8-8A22-461B-BEB1-C7A86470F0EE}" type="presOf" srcId="{E92883AA-7B5C-47E7-868D-C32722579C13}" destId="{A20753B5-D804-4981-A0D9-836F19D870FB}" srcOrd="0" destOrd="0" presId="urn:microsoft.com/office/officeart/2005/8/layout/vList2"/>
    <dgm:cxn modelId="{E6DB07E0-15FF-4AA9-878F-1B82FA5F247E}" type="presOf" srcId="{A54331D7-6B6C-47FC-9184-0E020D1666FF}" destId="{FBCA5C68-8165-4201-BEC8-53EFF0B5C665}" srcOrd="0" destOrd="0" presId="urn:microsoft.com/office/officeart/2005/8/layout/vList2"/>
    <dgm:cxn modelId="{FAC4C3EA-A621-4249-B23B-ED4A132D5A62}" srcId="{E92883AA-7B5C-47E7-868D-C32722579C13}" destId="{A04682AE-63FA-4A26-9E1B-1EE22D491E47}" srcOrd="1" destOrd="0" parTransId="{595997B8-4894-4F46-94D6-3DF462A500ED}" sibTransId="{BE100D85-B375-475C-A74E-3A630B6AC50E}"/>
    <dgm:cxn modelId="{D40CD9FE-4015-4D4F-A738-B741194BEF81}" srcId="{E92883AA-7B5C-47E7-868D-C32722579C13}" destId="{BAC654FB-3675-4CB7-A10B-7F32C745CCC3}" srcOrd="2" destOrd="0" parTransId="{71EA0945-CB22-4664-A17D-72796AFFB283}" sibTransId="{A9514716-0320-42D2-BFE1-4CBEEF87336D}"/>
    <dgm:cxn modelId="{3EC3D0FF-C438-4C04-B174-94EA8D9EEF9C}" srcId="{E92883AA-7B5C-47E7-868D-C32722579C13}" destId="{BF598124-09E9-487E-95FA-14CCB50739F9}" srcOrd="0" destOrd="0" parTransId="{BB272442-8289-4AA0-BFB0-C6B15473BD70}" sibTransId="{C345B74E-52F9-4C8B-B33D-DB452FF37D50}"/>
    <dgm:cxn modelId="{D20A8791-47DD-4DE3-95FD-A98966C10BB2}" type="presParOf" srcId="{A20753B5-D804-4981-A0D9-836F19D870FB}" destId="{5472FC7E-DDB1-41E2-9E18-51A0F8E236A9}" srcOrd="0" destOrd="0" presId="urn:microsoft.com/office/officeart/2005/8/layout/vList2"/>
    <dgm:cxn modelId="{154D8C31-2273-4015-9E8F-27A0CDA0D5D0}" type="presParOf" srcId="{A20753B5-D804-4981-A0D9-836F19D870FB}" destId="{6321B3CE-03C2-48BF-AA6B-5B7BF3E91536}" srcOrd="1" destOrd="0" presId="urn:microsoft.com/office/officeart/2005/8/layout/vList2"/>
    <dgm:cxn modelId="{48C6B63D-578E-4F83-9D31-4FCAA2A657A4}" type="presParOf" srcId="{A20753B5-D804-4981-A0D9-836F19D870FB}" destId="{4EBAE84D-B914-4B0C-B4F6-32BD443F0277}" srcOrd="2" destOrd="0" presId="urn:microsoft.com/office/officeart/2005/8/layout/vList2"/>
    <dgm:cxn modelId="{A3F2E157-E3FD-468E-A0BB-B66737D66C9D}" type="presParOf" srcId="{A20753B5-D804-4981-A0D9-836F19D870FB}" destId="{68CEA03E-7D41-4702-AFC6-B6D87678C525}" srcOrd="3" destOrd="0" presId="urn:microsoft.com/office/officeart/2005/8/layout/vList2"/>
    <dgm:cxn modelId="{85FA3276-8D71-4C83-B9D3-57DD602984AF}" type="presParOf" srcId="{A20753B5-D804-4981-A0D9-836F19D870FB}" destId="{1BC74AC1-9D8D-44A7-BC38-E18CBF8EA39C}" srcOrd="4" destOrd="0" presId="urn:microsoft.com/office/officeart/2005/8/layout/vList2"/>
    <dgm:cxn modelId="{57F8EE1B-B5DD-4762-A0A6-35AD135422AB}" type="presParOf" srcId="{A20753B5-D804-4981-A0D9-836F19D870FB}" destId="{C2882E97-455E-4BDE-8489-961B27487DB7}" srcOrd="5" destOrd="0" presId="urn:microsoft.com/office/officeart/2005/8/layout/vList2"/>
    <dgm:cxn modelId="{5752683A-6D67-4B42-A2D8-36A91B27CBE2}" type="presParOf" srcId="{A20753B5-D804-4981-A0D9-836F19D870FB}" destId="{FBCA5C68-8165-4201-BEC8-53EFF0B5C665}"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5AF2F8-D1E9-44B1-AD04-EEE5AD16F9A8}"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7D87AB7C-9621-4D22-84ED-2F9821A6790F}">
      <dgm:prSet phldrT="[Text]"/>
      <dgm:spPr/>
      <dgm:t>
        <a:bodyPr/>
        <a:lstStyle/>
        <a:p>
          <a:r>
            <a:rPr lang="en-US" b="1" dirty="0"/>
            <a:t>Exploratory Data Analysis (EDA) Insights:</a:t>
          </a:r>
          <a:endParaRPr lang="en-IN" dirty="0"/>
        </a:p>
      </dgm:t>
    </dgm:pt>
    <dgm:pt modelId="{942CE865-24CD-463F-A8AE-83985B3346E8}" type="parTrans" cxnId="{F39A4742-2235-499D-B6EA-5D5337C0D864}">
      <dgm:prSet/>
      <dgm:spPr/>
      <dgm:t>
        <a:bodyPr/>
        <a:lstStyle/>
        <a:p>
          <a:endParaRPr lang="en-IN"/>
        </a:p>
      </dgm:t>
    </dgm:pt>
    <dgm:pt modelId="{39A0560E-E8DF-442E-B973-DA1781F83ECF}" type="sibTrans" cxnId="{F39A4742-2235-499D-B6EA-5D5337C0D864}">
      <dgm:prSet/>
      <dgm:spPr/>
      <dgm:t>
        <a:bodyPr/>
        <a:lstStyle/>
        <a:p>
          <a:endParaRPr lang="en-IN"/>
        </a:p>
      </dgm:t>
    </dgm:pt>
    <dgm:pt modelId="{C84DC8BD-F160-46EF-B419-69DC87FE044E}">
      <dgm:prSet/>
      <dgm:spPr/>
      <dgm:t>
        <a:bodyPr/>
        <a:lstStyle/>
        <a:p>
          <a:pPr>
            <a:buFont typeface="Arial" panose="020B0604020202020204" pitchFamily="34" charset="0"/>
            <a:buChar char="•"/>
          </a:pPr>
          <a:r>
            <a:rPr lang="en-US" b="1" dirty="0"/>
            <a:t>Engine Size Dominates:</a:t>
          </a:r>
          <a:endParaRPr lang="en-US" dirty="0"/>
        </a:p>
      </dgm:t>
    </dgm:pt>
    <dgm:pt modelId="{84573D2C-6ABD-48FC-B5C2-4E91F52E4311}" type="parTrans" cxnId="{FDB4E9D5-870E-4398-99F8-FBAECC92A04C}">
      <dgm:prSet/>
      <dgm:spPr/>
      <dgm:t>
        <a:bodyPr/>
        <a:lstStyle/>
        <a:p>
          <a:endParaRPr lang="en-IN"/>
        </a:p>
      </dgm:t>
    </dgm:pt>
    <dgm:pt modelId="{CDBEE1F2-7992-4763-AC8C-D17B6F03CD54}" type="sibTrans" cxnId="{FDB4E9D5-870E-4398-99F8-FBAECC92A04C}">
      <dgm:prSet/>
      <dgm:spPr/>
      <dgm:t>
        <a:bodyPr/>
        <a:lstStyle/>
        <a:p>
          <a:endParaRPr lang="en-IN"/>
        </a:p>
      </dgm:t>
    </dgm:pt>
    <dgm:pt modelId="{99899266-0ED8-4ADF-BA86-8714C395B651}">
      <dgm:prSet/>
      <dgm:spPr/>
      <dgm:t>
        <a:bodyPr/>
        <a:lstStyle/>
        <a:p>
          <a:pPr>
            <a:buFont typeface="Arial" panose="020B0604020202020204" pitchFamily="34" charset="0"/>
            <a:buChar char="•"/>
          </a:pPr>
          <a:r>
            <a:rPr lang="en-US" b="1" dirty="0"/>
            <a:t>Fuel Efficiency Matters:</a:t>
          </a:r>
          <a:endParaRPr lang="en-US" dirty="0"/>
        </a:p>
      </dgm:t>
    </dgm:pt>
    <dgm:pt modelId="{965D4425-6E2F-43BA-981D-527C9D25855A}" type="parTrans" cxnId="{AD2AD33B-1782-4155-926A-A2F9D13E3C96}">
      <dgm:prSet/>
      <dgm:spPr/>
      <dgm:t>
        <a:bodyPr/>
        <a:lstStyle/>
        <a:p>
          <a:endParaRPr lang="en-IN"/>
        </a:p>
      </dgm:t>
    </dgm:pt>
    <dgm:pt modelId="{A1370404-9E6D-487D-B25A-1E8391AEE73E}" type="sibTrans" cxnId="{AD2AD33B-1782-4155-926A-A2F9D13E3C96}">
      <dgm:prSet/>
      <dgm:spPr/>
      <dgm:t>
        <a:bodyPr/>
        <a:lstStyle/>
        <a:p>
          <a:endParaRPr lang="en-IN"/>
        </a:p>
      </dgm:t>
    </dgm:pt>
    <dgm:pt modelId="{41CDF7E4-DF24-4E5E-8EC3-D9A77195E37E}">
      <dgm:prSet/>
      <dgm:spPr/>
      <dgm:t>
        <a:bodyPr/>
        <a:lstStyle/>
        <a:p>
          <a:pPr>
            <a:buFont typeface="Arial" panose="020B0604020202020204" pitchFamily="34" charset="0"/>
            <a:buChar char="•"/>
          </a:pPr>
          <a:r>
            <a:rPr lang="en-US" b="1" dirty="0"/>
            <a:t>Vehicle Type Plays a Role:</a:t>
          </a:r>
          <a:endParaRPr lang="en-US" dirty="0"/>
        </a:p>
      </dgm:t>
    </dgm:pt>
    <dgm:pt modelId="{85E34B88-8F37-4D07-9387-D5C2A307169B}" type="parTrans" cxnId="{B6970920-A5FD-49F6-8060-E67CB0456AE1}">
      <dgm:prSet/>
      <dgm:spPr/>
      <dgm:t>
        <a:bodyPr/>
        <a:lstStyle/>
        <a:p>
          <a:endParaRPr lang="en-IN"/>
        </a:p>
      </dgm:t>
    </dgm:pt>
    <dgm:pt modelId="{C4649C8D-4E12-4D4E-98D7-2367DED671F9}" type="sibTrans" cxnId="{B6970920-A5FD-49F6-8060-E67CB0456AE1}">
      <dgm:prSet/>
      <dgm:spPr/>
      <dgm:t>
        <a:bodyPr/>
        <a:lstStyle/>
        <a:p>
          <a:endParaRPr lang="en-IN"/>
        </a:p>
      </dgm:t>
    </dgm:pt>
    <dgm:pt modelId="{0A34C509-8565-4DC9-9C4D-66EE957C8133}">
      <dgm:prSet/>
      <dgm:spPr/>
      <dgm:t>
        <a:bodyPr/>
        <a:lstStyle/>
        <a:p>
          <a:pPr>
            <a:buFont typeface="Arial" panose="020B0604020202020204" pitchFamily="34" charset="0"/>
            <a:buChar char="•"/>
          </a:pPr>
          <a:r>
            <a:rPr lang="en-US" b="1" dirty="0"/>
            <a:t>Cylinder Count Contributes:</a:t>
          </a:r>
          <a:endParaRPr lang="en-US" dirty="0"/>
        </a:p>
      </dgm:t>
    </dgm:pt>
    <dgm:pt modelId="{DC2D182E-C04A-4D35-945E-C7DBFA2A2034}" type="parTrans" cxnId="{4FD1456E-6A62-4906-B813-C3FB301F2143}">
      <dgm:prSet/>
      <dgm:spPr/>
      <dgm:t>
        <a:bodyPr/>
        <a:lstStyle/>
        <a:p>
          <a:endParaRPr lang="en-IN"/>
        </a:p>
      </dgm:t>
    </dgm:pt>
    <dgm:pt modelId="{D7F4E486-AB3B-465D-9BD6-7A4CBF6861F5}" type="sibTrans" cxnId="{4FD1456E-6A62-4906-B813-C3FB301F2143}">
      <dgm:prSet/>
      <dgm:spPr/>
      <dgm:t>
        <a:bodyPr/>
        <a:lstStyle/>
        <a:p>
          <a:endParaRPr lang="en-IN"/>
        </a:p>
      </dgm:t>
    </dgm:pt>
    <dgm:pt modelId="{15F0B33D-875A-4241-8EA2-6775A4AFFC79}">
      <dgm:prSet/>
      <dgm:spPr/>
      <dgm:t>
        <a:bodyPr/>
        <a:lstStyle/>
        <a:p>
          <a:pPr>
            <a:buFont typeface="Arial" panose="020B0604020202020204" pitchFamily="34" charset="0"/>
            <a:buChar char="•"/>
          </a:pPr>
          <a:r>
            <a:rPr lang="en-US" b="1" dirty="0"/>
            <a:t>Distribution Insights:</a:t>
          </a:r>
          <a:endParaRPr lang="en-US" dirty="0"/>
        </a:p>
      </dgm:t>
    </dgm:pt>
    <dgm:pt modelId="{5F37EE63-16F6-420C-AA39-525575C69A71}" type="parTrans" cxnId="{BC80F48E-E6B7-4866-9CF4-645E6678D64F}">
      <dgm:prSet/>
      <dgm:spPr/>
      <dgm:t>
        <a:bodyPr/>
        <a:lstStyle/>
        <a:p>
          <a:endParaRPr lang="en-IN"/>
        </a:p>
      </dgm:t>
    </dgm:pt>
    <dgm:pt modelId="{765A0239-F271-4F4D-8C52-98A05496C886}" type="sibTrans" cxnId="{BC80F48E-E6B7-4866-9CF4-645E6678D64F}">
      <dgm:prSet/>
      <dgm:spPr/>
      <dgm:t>
        <a:bodyPr/>
        <a:lstStyle/>
        <a:p>
          <a:endParaRPr lang="en-IN"/>
        </a:p>
      </dgm:t>
    </dgm:pt>
    <dgm:pt modelId="{4816CE05-0031-4F24-8E97-2088864CFBDE}">
      <dgm:prSet phldrT="[Text]"/>
      <dgm:spPr/>
      <dgm:t>
        <a:bodyPr/>
        <a:lstStyle/>
        <a:p>
          <a:r>
            <a:rPr lang="en-US" b="1" dirty="0"/>
            <a:t> Unveiling the Hidden Patterns</a:t>
          </a:r>
          <a:endParaRPr lang="en-IN" dirty="0"/>
        </a:p>
      </dgm:t>
    </dgm:pt>
    <dgm:pt modelId="{8D844A9C-20B9-4772-895F-3C90120264C9}" type="parTrans" cxnId="{6080DC57-8A67-41CA-8AED-5F3AA61A2658}">
      <dgm:prSet/>
      <dgm:spPr/>
      <dgm:t>
        <a:bodyPr/>
        <a:lstStyle/>
        <a:p>
          <a:endParaRPr lang="en-IN"/>
        </a:p>
      </dgm:t>
    </dgm:pt>
    <dgm:pt modelId="{DAD8C501-9C8C-4414-A958-545CD5E122A3}" type="sibTrans" cxnId="{6080DC57-8A67-41CA-8AED-5F3AA61A2658}">
      <dgm:prSet/>
      <dgm:spPr/>
      <dgm:t>
        <a:bodyPr/>
        <a:lstStyle/>
        <a:p>
          <a:endParaRPr lang="en-IN"/>
        </a:p>
      </dgm:t>
    </dgm:pt>
    <dgm:pt modelId="{C46D170E-26E8-4BEF-BC7F-53DCA3890AE9}">
      <dgm:prSet/>
      <dgm:spPr/>
      <dgm:t>
        <a:bodyPr/>
        <a:lstStyle/>
        <a:p>
          <a:pPr>
            <a:buFont typeface="Arial" panose="020B0604020202020204" pitchFamily="34" charset="0"/>
            <a:buChar char="•"/>
          </a:pPr>
          <a:r>
            <a:rPr lang="en-US" dirty="0"/>
            <a:t> A strong positive correlation was found between engine size and CO2 emissions, highlighting its significant impact on pollution.</a:t>
          </a:r>
        </a:p>
      </dgm:t>
    </dgm:pt>
    <dgm:pt modelId="{A5FB34C5-06EE-407B-93CB-3FB351B88582}" type="parTrans" cxnId="{AB1B7998-EE2E-4F03-B139-1B09407AB03A}">
      <dgm:prSet/>
      <dgm:spPr/>
      <dgm:t>
        <a:bodyPr/>
        <a:lstStyle/>
        <a:p>
          <a:endParaRPr lang="en-IN"/>
        </a:p>
      </dgm:t>
    </dgm:pt>
    <dgm:pt modelId="{208F9F3C-85F2-4E3D-964C-D40890D09420}" type="sibTrans" cxnId="{AB1B7998-EE2E-4F03-B139-1B09407AB03A}">
      <dgm:prSet/>
      <dgm:spPr/>
      <dgm:t>
        <a:bodyPr/>
        <a:lstStyle/>
        <a:p>
          <a:endParaRPr lang="en-IN"/>
        </a:p>
      </dgm:t>
    </dgm:pt>
    <dgm:pt modelId="{CBE0CCE8-BF2D-4A19-82E5-BEF664AC4198}">
      <dgm:prSet/>
      <dgm:spPr/>
      <dgm:t>
        <a:bodyPr/>
        <a:lstStyle/>
        <a:p>
          <a:pPr>
            <a:buFont typeface="Arial" panose="020B0604020202020204" pitchFamily="34" charset="0"/>
            <a:buChar char="•"/>
          </a:pPr>
          <a:r>
            <a:rPr lang="en-US" dirty="0"/>
            <a:t> A strong negative correlation was observed between fuel efficiency (mpg) and CO2 emissions, underscoring the importance of fuel-efficient vehicles for reducing environmental impact.</a:t>
          </a:r>
        </a:p>
      </dgm:t>
    </dgm:pt>
    <dgm:pt modelId="{509183FE-F176-484F-9D2A-2AF878846C59}" type="parTrans" cxnId="{11E3ED59-1D4D-461B-8BBE-2893B4E5CCB6}">
      <dgm:prSet/>
      <dgm:spPr/>
      <dgm:t>
        <a:bodyPr/>
        <a:lstStyle/>
        <a:p>
          <a:endParaRPr lang="en-IN"/>
        </a:p>
      </dgm:t>
    </dgm:pt>
    <dgm:pt modelId="{9DD4DE9A-6A01-434E-B263-9A86E275A578}" type="sibTrans" cxnId="{11E3ED59-1D4D-461B-8BBE-2893B4E5CCB6}">
      <dgm:prSet/>
      <dgm:spPr/>
      <dgm:t>
        <a:bodyPr/>
        <a:lstStyle/>
        <a:p>
          <a:endParaRPr lang="en-IN"/>
        </a:p>
      </dgm:t>
    </dgm:pt>
    <dgm:pt modelId="{502CA909-001C-4BBC-85C1-2A4DFB2D64A5}">
      <dgm:prSet/>
      <dgm:spPr/>
      <dgm:t>
        <a:bodyPr/>
        <a:lstStyle/>
        <a:p>
          <a:pPr>
            <a:buFont typeface="Arial" panose="020B0604020202020204" pitchFamily="34" charset="0"/>
            <a:buChar char="•"/>
          </a:pPr>
          <a:r>
            <a:rPr lang="en-US" dirty="0"/>
            <a:t>Different vehicle types exhibited distinct patterns of CO2 emissions, with larger vehicles generally emitting more pollutants.</a:t>
          </a:r>
        </a:p>
      </dgm:t>
    </dgm:pt>
    <dgm:pt modelId="{79762104-C2A6-46E4-A291-9E3CF4A23D4D}" type="parTrans" cxnId="{4DD1C581-B154-44D3-932C-FF68CB2A34CF}">
      <dgm:prSet/>
      <dgm:spPr/>
      <dgm:t>
        <a:bodyPr/>
        <a:lstStyle/>
        <a:p>
          <a:endParaRPr lang="en-IN"/>
        </a:p>
      </dgm:t>
    </dgm:pt>
    <dgm:pt modelId="{D7168E62-8250-42DA-8023-F8F0001D1C23}" type="sibTrans" cxnId="{4DD1C581-B154-44D3-932C-FF68CB2A34CF}">
      <dgm:prSet/>
      <dgm:spPr/>
      <dgm:t>
        <a:bodyPr/>
        <a:lstStyle/>
        <a:p>
          <a:endParaRPr lang="en-IN"/>
        </a:p>
      </dgm:t>
    </dgm:pt>
    <dgm:pt modelId="{CE2723E1-CC87-4259-B9E9-93EB5CD52359}">
      <dgm:prSet/>
      <dgm:spPr/>
      <dgm:t>
        <a:bodyPr/>
        <a:lstStyle/>
        <a:p>
          <a:pPr>
            <a:buFont typeface="Arial" panose="020B0604020202020204" pitchFamily="34" charset="0"/>
            <a:buChar char="•"/>
          </a:pPr>
          <a:r>
            <a:rPr lang="en-US" dirty="0"/>
            <a:t>The number of cylinders moderately influenced CO2 emissions, with higher cylinder counts generally associated with increased pollution.</a:t>
          </a:r>
        </a:p>
      </dgm:t>
    </dgm:pt>
    <dgm:pt modelId="{22A029AD-0391-4A09-9AC6-F53E7821EC52}" type="parTrans" cxnId="{57C1DB98-9988-447B-971C-DD35B24F18D9}">
      <dgm:prSet/>
      <dgm:spPr/>
      <dgm:t>
        <a:bodyPr/>
        <a:lstStyle/>
        <a:p>
          <a:endParaRPr lang="en-IN"/>
        </a:p>
      </dgm:t>
    </dgm:pt>
    <dgm:pt modelId="{38D706DC-3D65-4AB0-A572-E1B7095598C2}" type="sibTrans" cxnId="{57C1DB98-9988-447B-971C-DD35B24F18D9}">
      <dgm:prSet/>
      <dgm:spPr/>
      <dgm:t>
        <a:bodyPr/>
        <a:lstStyle/>
        <a:p>
          <a:endParaRPr lang="en-IN"/>
        </a:p>
      </dgm:t>
    </dgm:pt>
    <dgm:pt modelId="{43F66218-DD65-457A-A8C1-8E45AA9137C4}">
      <dgm:prSet/>
      <dgm:spPr/>
      <dgm:t>
        <a:bodyPr/>
        <a:lstStyle/>
        <a:p>
          <a:pPr>
            <a:buFont typeface="Arial" panose="020B0604020202020204" pitchFamily="34" charset="0"/>
            <a:buChar char="•"/>
          </a:pPr>
          <a:r>
            <a:rPr lang="en-US" dirty="0"/>
            <a:t> The distribution of engine sizes revealed a concentration around 2.0-3.0 liters, while larger engines were less </a:t>
          </a:r>
          <a:r>
            <a:rPr lang="en-US"/>
            <a:t>common.</a:t>
          </a:r>
          <a:endParaRPr lang="en-US" dirty="0"/>
        </a:p>
      </dgm:t>
    </dgm:pt>
    <dgm:pt modelId="{3FB88C5B-2BBB-488A-877E-42686FDCE033}" type="parTrans" cxnId="{1A09114A-772E-4478-85DA-F8F7BBE0E299}">
      <dgm:prSet/>
      <dgm:spPr/>
      <dgm:t>
        <a:bodyPr/>
        <a:lstStyle/>
        <a:p>
          <a:endParaRPr lang="en-IN"/>
        </a:p>
      </dgm:t>
    </dgm:pt>
    <dgm:pt modelId="{7D727B33-F485-4046-8351-8E6B4F965D81}" type="sibTrans" cxnId="{1A09114A-772E-4478-85DA-F8F7BBE0E299}">
      <dgm:prSet/>
      <dgm:spPr/>
      <dgm:t>
        <a:bodyPr/>
        <a:lstStyle/>
        <a:p>
          <a:endParaRPr lang="en-IN"/>
        </a:p>
      </dgm:t>
    </dgm:pt>
    <dgm:pt modelId="{62287D00-18D2-416A-989F-55FB4A1F9C15}" type="pres">
      <dgm:prSet presAssocID="{A25AF2F8-D1E9-44B1-AD04-EEE5AD16F9A8}" presName="Name0" presStyleCnt="0">
        <dgm:presLayoutVars>
          <dgm:dir/>
          <dgm:animLvl val="lvl"/>
          <dgm:resizeHandles val="exact"/>
        </dgm:presLayoutVars>
      </dgm:prSet>
      <dgm:spPr/>
    </dgm:pt>
    <dgm:pt modelId="{EE92712E-A1E3-49B3-B521-23AFC151044A}" type="pres">
      <dgm:prSet presAssocID="{7D87AB7C-9621-4D22-84ED-2F9821A6790F}" presName="linNode" presStyleCnt="0"/>
      <dgm:spPr/>
    </dgm:pt>
    <dgm:pt modelId="{A85ED36B-5DDD-4148-9D37-645D2D8B49A3}" type="pres">
      <dgm:prSet presAssocID="{7D87AB7C-9621-4D22-84ED-2F9821A6790F}" presName="parentText" presStyleLbl="node1" presStyleIdx="0" presStyleCnt="6">
        <dgm:presLayoutVars>
          <dgm:chMax val="1"/>
          <dgm:bulletEnabled val="1"/>
        </dgm:presLayoutVars>
      </dgm:prSet>
      <dgm:spPr/>
    </dgm:pt>
    <dgm:pt modelId="{F4BE1644-6592-4AA6-BC8C-CA4C7C387C3A}" type="pres">
      <dgm:prSet presAssocID="{7D87AB7C-9621-4D22-84ED-2F9821A6790F}" presName="descendantText" presStyleLbl="alignAccFollowNode1" presStyleIdx="0" presStyleCnt="6">
        <dgm:presLayoutVars>
          <dgm:bulletEnabled val="1"/>
        </dgm:presLayoutVars>
      </dgm:prSet>
      <dgm:spPr/>
    </dgm:pt>
    <dgm:pt modelId="{BABE864F-0C96-485E-B6DF-B08259DEBF01}" type="pres">
      <dgm:prSet presAssocID="{39A0560E-E8DF-442E-B973-DA1781F83ECF}" presName="sp" presStyleCnt="0"/>
      <dgm:spPr/>
    </dgm:pt>
    <dgm:pt modelId="{704384E7-364C-466B-A17A-CE9A49D343E8}" type="pres">
      <dgm:prSet presAssocID="{C84DC8BD-F160-46EF-B419-69DC87FE044E}" presName="linNode" presStyleCnt="0"/>
      <dgm:spPr/>
    </dgm:pt>
    <dgm:pt modelId="{EC8550B5-53B6-4EBC-A6A9-D7E53749A8B6}" type="pres">
      <dgm:prSet presAssocID="{C84DC8BD-F160-46EF-B419-69DC87FE044E}" presName="parentText" presStyleLbl="node1" presStyleIdx="1" presStyleCnt="6">
        <dgm:presLayoutVars>
          <dgm:chMax val="1"/>
          <dgm:bulletEnabled val="1"/>
        </dgm:presLayoutVars>
      </dgm:prSet>
      <dgm:spPr/>
    </dgm:pt>
    <dgm:pt modelId="{AA282F1C-E818-4876-A05F-DE106831564C}" type="pres">
      <dgm:prSet presAssocID="{C84DC8BD-F160-46EF-B419-69DC87FE044E}" presName="descendantText" presStyleLbl="alignAccFollowNode1" presStyleIdx="1" presStyleCnt="6">
        <dgm:presLayoutVars>
          <dgm:bulletEnabled val="1"/>
        </dgm:presLayoutVars>
      </dgm:prSet>
      <dgm:spPr/>
    </dgm:pt>
    <dgm:pt modelId="{79A2E644-0E41-4FF5-9E6B-05EDC820704B}" type="pres">
      <dgm:prSet presAssocID="{CDBEE1F2-7992-4763-AC8C-D17B6F03CD54}" presName="sp" presStyleCnt="0"/>
      <dgm:spPr/>
    </dgm:pt>
    <dgm:pt modelId="{A27D8244-F1FC-4436-BE6A-56D970BFBE74}" type="pres">
      <dgm:prSet presAssocID="{99899266-0ED8-4ADF-BA86-8714C395B651}" presName="linNode" presStyleCnt="0"/>
      <dgm:spPr/>
    </dgm:pt>
    <dgm:pt modelId="{12D86E47-E4F0-4FB1-892B-0A07011C2E12}" type="pres">
      <dgm:prSet presAssocID="{99899266-0ED8-4ADF-BA86-8714C395B651}" presName="parentText" presStyleLbl="node1" presStyleIdx="2" presStyleCnt="6">
        <dgm:presLayoutVars>
          <dgm:chMax val="1"/>
          <dgm:bulletEnabled val="1"/>
        </dgm:presLayoutVars>
      </dgm:prSet>
      <dgm:spPr/>
    </dgm:pt>
    <dgm:pt modelId="{98E3F6A8-F993-4865-8591-9F46A00CAC7A}" type="pres">
      <dgm:prSet presAssocID="{99899266-0ED8-4ADF-BA86-8714C395B651}" presName="descendantText" presStyleLbl="alignAccFollowNode1" presStyleIdx="2" presStyleCnt="6">
        <dgm:presLayoutVars>
          <dgm:bulletEnabled val="1"/>
        </dgm:presLayoutVars>
      </dgm:prSet>
      <dgm:spPr/>
    </dgm:pt>
    <dgm:pt modelId="{64DAAE8A-F461-45BE-8DF2-B08C97390CEB}" type="pres">
      <dgm:prSet presAssocID="{A1370404-9E6D-487D-B25A-1E8391AEE73E}" presName="sp" presStyleCnt="0"/>
      <dgm:spPr/>
    </dgm:pt>
    <dgm:pt modelId="{3CED0197-84A7-46D1-A95A-2895DD5CFE9C}" type="pres">
      <dgm:prSet presAssocID="{41CDF7E4-DF24-4E5E-8EC3-D9A77195E37E}" presName="linNode" presStyleCnt="0"/>
      <dgm:spPr/>
    </dgm:pt>
    <dgm:pt modelId="{40AEB7BE-1154-4036-90C4-37CD7F6FD038}" type="pres">
      <dgm:prSet presAssocID="{41CDF7E4-DF24-4E5E-8EC3-D9A77195E37E}" presName="parentText" presStyleLbl="node1" presStyleIdx="3" presStyleCnt="6">
        <dgm:presLayoutVars>
          <dgm:chMax val="1"/>
          <dgm:bulletEnabled val="1"/>
        </dgm:presLayoutVars>
      </dgm:prSet>
      <dgm:spPr/>
    </dgm:pt>
    <dgm:pt modelId="{75DA3A7C-66AB-44E9-9634-2281ABEBB34E}" type="pres">
      <dgm:prSet presAssocID="{41CDF7E4-DF24-4E5E-8EC3-D9A77195E37E}" presName="descendantText" presStyleLbl="alignAccFollowNode1" presStyleIdx="3" presStyleCnt="6">
        <dgm:presLayoutVars>
          <dgm:bulletEnabled val="1"/>
        </dgm:presLayoutVars>
      </dgm:prSet>
      <dgm:spPr/>
    </dgm:pt>
    <dgm:pt modelId="{41F9AE5A-CABC-4785-A5F6-9DF902B70534}" type="pres">
      <dgm:prSet presAssocID="{C4649C8D-4E12-4D4E-98D7-2367DED671F9}" presName="sp" presStyleCnt="0"/>
      <dgm:spPr/>
    </dgm:pt>
    <dgm:pt modelId="{00586CFC-FF57-43BC-B027-90C3B22C250A}" type="pres">
      <dgm:prSet presAssocID="{0A34C509-8565-4DC9-9C4D-66EE957C8133}" presName="linNode" presStyleCnt="0"/>
      <dgm:spPr/>
    </dgm:pt>
    <dgm:pt modelId="{75C9E87F-7F2B-4493-BDF8-6956B3AD95BE}" type="pres">
      <dgm:prSet presAssocID="{0A34C509-8565-4DC9-9C4D-66EE957C8133}" presName="parentText" presStyleLbl="node1" presStyleIdx="4" presStyleCnt="6">
        <dgm:presLayoutVars>
          <dgm:chMax val="1"/>
          <dgm:bulletEnabled val="1"/>
        </dgm:presLayoutVars>
      </dgm:prSet>
      <dgm:spPr/>
    </dgm:pt>
    <dgm:pt modelId="{3AA258A0-4746-4592-B200-92A4EC8347B5}" type="pres">
      <dgm:prSet presAssocID="{0A34C509-8565-4DC9-9C4D-66EE957C8133}" presName="descendantText" presStyleLbl="alignAccFollowNode1" presStyleIdx="4" presStyleCnt="6">
        <dgm:presLayoutVars>
          <dgm:bulletEnabled val="1"/>
        </dgm:presLayoutVars>
      </dgm:prSet>
      <dgm:spPr/>
    </dgm:pt>
    <dgm:pt modelId="{C055651B-DEB8-44F7-A81A-DC275469D1D9}" type="pres">
      <dgm:prSet presAssocID="{D7F4E486-AB3B-465D-9BD6-7A4CBF6861F5}" presName="sp" presStyleCnt="0"/>
      <dgm:spPr/>
    </dgm:pt>
    <dgm:pt modelId="{8DD9B8A0-85FD-4C9F-A056-04CA98B8B5D6}" type="pres">
      <dgm:prSet presAssocID="{15F0B33D-875A-4241-8EA2-6775A4AFFC79}" presName="linNode" presStyleCnt="0"/>
      <dgm:spPr/>
    </dgm:pt>
    <dgm:pt modelId="{3ECEA3DA-85B9-45DA-A5E1-6963E52BEADD}" type="pres">
      <dgm:prSet presAssocID="{15F0B33D-875A-4241-8EA2-6775A4AFFC79}" presName="parentText" presStyleLbl="node1" presStyleIdx="5" presStyleCnt="6">
        <dgm:presLayoutVars>
          <dgm:chMax val="1"/>
          <dgm:bulletEnabled val="1"/>
        </dgm:presLayoutVars>
      </dgm:prSet>
      <dgm:spPr/>
    </dgm:pt>
    <dgm:pt modelId="{BA45CA17-C53B-4080-9958-2394EF9B170E}" type="pres">
      <dgm:prSet presAssocID="{15F0B33D-875A-4241-8EA2-6775A4AFFC79}" presName="descendantText" presStyleLbl="alignAccFollowNode1" presStyleIdx="5" presStyleCnt="6">
        <dgm:presLayoutVars>
          <dgm:bulletEnabled val="1"/>
        </dgm:presLayoutVars>
      </dgm:prSet>
      <dgm:spPr/>
    </dgm:pt>
  </dgm:ptLst>
  <dgm:cxnLst>
    <dgm:cxn modelId="{57CC1807-0C7C-4415-8DF8-9510334C416A}" type="presOf" srcId="{41CDF7E4-DF24-4E5E-8EC3-D9A77195E37E}" destId="{40AEB7BE-1154-4036-90C4-37CD7F6FD038}" srcOrd="0" destOrd="0" presId="urn:microsoft.com/office/officeart/2005/8/layout/vList5"/>
    <dgm:cxn modelId="{186D2E12-E2F6-4E11-B54C-0A87CE3ED271}" type="presOf" srcId="{43F66218-DD65-457A-A8C1-8E45AA9137C4}" destId="{BA45CA17-C53B-4080-9958-2394EF9B170E}" srcOrd="0" destOrd="0" presId="urn:microsoft.com/office/officeart/2005/8/layout/vList5"/>
    <dgm:cxn modelId="{B6970920-A5FD-49F6-8060-E67CB0456AE1}" srcId="{A25AF2F8-D1E9-44B1-AD04-EEE5AD16F9A8}" destId="{41CDF7E4-DF24-4E5E-8EC3-D9A77195E37E}" srcOrd="3" destOrd="0" parTransId="{85E34B88-8F37-4D07-9387-D5C2A307169B}" sibTransId="{C4649C8D-4E12-4D4E-98D7-2367DED671F9}"/>
    <dgm:cxn modelId="{2FE52924-4906-4E29-9DB1-EC700A8E3C14}" type="presOf" srcId="{15F0B33D-875A-4241-8EA2-6775A4AFFC79}" destId="{3ECEA3DA-85B9-45DA-A5E1-6963E52BEADD}" srcOrd="0" destOrd="0" presId="urn:microsoft.com/office/officeart/2005/8/layout/vList5"/>
    <dgm:cxn modelId="{1D17DA26-7EF2-4938-91D4-12B885AB84A9}" type="presOf" srcId="{A25AF2F8-D1E9-44B1-AD04-EEE5AD16F9A8}" destId="{62287D00-18D2-416A-989F-55FB4A1F9C15}" srcOrd="0" destOrd="0" presId="urn:microsoft.com/office/officeart/2005/8/layout/vList5"/>
    <dgm:cxn modelId="{AD2AD33B-1782-4155-926A-A2F9D13E3C96}" srcId="{A25AF2F8-D1E9-44B1-AD04-EEE5AD16F9A8}" destId="{99899266-0ED8-4ADF-BA86-8714C395B651}" srcOrd="2" destOrd="0" parTransId="{965D4425-6E2F-43BA-981D-527C9D25855A}" sibTransId="{A1370404-9E6D-487D-B25A-1E8391AEE73E}"/>
    <dgm:cxn modelId="{F3662E40-660C-4EAC-9940-3059C294C3DB}" type="presOf" srcId="{C46D170E-26E8-4BEF-BC7F-53DCA3890AE9}" destId="{AA282F1C-E818-4876-A05F-DE106831564C}" srcOrd="0" destOrd="0" presId="urn:microsoft.com/office/officeart/2005/8/layout/vList5"/>
    <dgm:cxn modelId="{F39A4742-2235-499D-B6EA-5D5337C0D864}" srcId="{A25AF2F8-D1E9-44B1-AD04-EEE5AD16F9A8}" destId="{7D87AB7C-9621-4D22-84ED-2F9821A6790F}" srcOrd="0" destOrd="0" parTransId="{942CE865-24CD-463F-A8AE-83985B3346E8}" sibTransId="{39A0560E-E8DF-442E-B973-DA1781F83ECF}"/>
    <dgm:cxn modelId="{1A09114A-772E-4478-85DA-F8F7BBE0E299}" srcId="{15F0B33D-875A-4241-8EA2-6775A4AFFC79}" destId="{43F66218-DD65-457A-A8C1-8E45AA9137C4}" srcOrd="0" destOrd="0" parTransId="{3FB88C5B-2BBB-488A-877E-42686FDCE033}" sibTransId="{7D727B33-F485-4046-8351-8E6B4F965D81}"/>
    <dgm:cxn modelId="{4FD1456E-6A62-4906-B813-C3FB301F2143}" srcId="{A25AF2F8-D1E9-44B1-AD04-EEE5AD16F9A8}" destId="{0A34C509-8565-4DC9-9C4D-66EE957C8133}" srcOrd="4" destOrd="0" parTransId="{DC2D182E-C04A-4D35-945E-C7DBFA2A2034}" sibTransId="{D7F4E486-AB3B-465D-9BD6-7A4CBF6861F5}"/>
    <dgm:cxn modelId="{6080DC57-8A67-41CA-8AED-5F3AA61A2658}" srcId="{7D87AB7C-9621-4D22-84ED-2F9821A6790F}" destId="{4816CE05-0031-4F24-8E97-2088864CFBDE}" srcOrd="0" destOrd="0" parTransId="{8D844A9C-20B9-4772-895F-3C90120264C9}" sibTransId="{DAD8C501-9C8C-4414-A958-545CD5E122A3}"/>
    <dgm:cxn modelId="{11E3ED59-1D4D-461B-8BBE-2893B4E5CCB6}" srcId="{99899266-0ED8-4ADF-BA86-8714C395B651}" destId="{CBE0CCE8-BF2D-4A19-82E5-BEF664AC4198}" srcOrd="0" destOrd="0" parTransId="{509183FE-F176-484F-9D2A-2AF878846C59}" sibTransId="{9DD4DE9A-6A01-434E-B263-9A86E275A578}"/>
    <dgm:cxn modelId="{82341481-B425-4404-A321-4E360D374B61}" type="presOf" srcId="{99899266-0ED8-4ADF-BA86-8714C395B651}" destId="{12D86E47-E4F0-4FB1-892B-0A07011C2E12}" srcOrd="0" destOrd="0" presId="urn:microsoft.com/office/officeart/2005/8/layout/vList5"/>
    <dgm:cxn modelId="{4DD1C581-B154-44D3-932C-FF68CB2A34CF}" srcId="{41CDF7E4-DF24-4E5E-8EC3-D9A77195E37E}" destId="{502CA909-001C-4BBC-85C1-2A4DFB2D64A5}" srcOrd="0" destOrd="0" parTransId="{79762104-C2A6-46E4-A291-9E3CF4A23D4D}" sibTransId="{D7168E62-8250-42DA-8023-F8F0001D1C23}"/>
    <dgm:cxn modelId="{03113786-169A-4855-931A-1F87221E643D}" type="presOf" srcId="{7D87AB7C-9621-4D22-84ED-2F9821A6790F}" destId="{A85ED36B-5DDD-4148-9D37-645D2D8B49A3}" srcOrd="0" destOrd="0" presId="urn:microsoft.com/office/officeart/2005/8/layout/vList5"/>
    <dgm:cxn modelId="{BC80F48E-E6B7-4866-9CF4-645E6678D64F}" srcId="{A25AF2F8-D1E9-44B1-AD04-EEE5AD16F9A8}" destId="{15F0B33D-875A-4241-8EA2-6775A4AFFC79}" srcOrd="5" destOrd="0" parTransId="{5F37EE63-16F6-420C-AA39-525575C69A71}" sibTransId="{765A0239-F271-4F4D-8C52-98A05496C886}"/>
    <dgm:cxn modelId="{AB1B7998-EE2E-4F03-B139-1B09407AB03A}" srcId="{C84DC8BD-F160-46EF-B419-69DC87FE044E}" destId="{C46D170E-26E8-4BEF-BC7F-53DCA3890AE9}" srcOrd="0" destOrd="0" parTransId="{A5FB34C5-06EE-407B-93CB-3FB351B88582}" sibTransId="{208F9F3C-85F2-4E3D-964C-D40890D09420}"/>
    <dgm:cxn modelId="{57C1DB98-9988-447B-971C-DD35B24F18D9}" srcId="{0A34C509-8565-4DC9-9C4D-66EE957C8133}" destId="{CE2723E1-CC87-4259-B9E9-93EB5CD52359}" srcOrd="0" destOrd="0" parTransId="{22A029AD-0391-4A09-9AC6-F53E7821EC52}" sibTransId="{38D706DC-3D65-4AB0-A572-E1B7095598C2}"/>
    <dgm:cxn modelId="{91B7A8A9-524C-4482-988D-D18EBC4D13A1}" type="presOf" srcId="{502CA909-001C-4BBC-85C1-2A4DFB2D64A5}" destId="{75DA3A7C-66AB-44E9-9634-2281ABEBB34E}" srcOrd="0" destOrd="0" presId="urn:microsoft.com/office/officeart/2005/8/layout/vList5"/>
    <dgm:cxn modelId="{10FCC8AF-2A3D-414B-9C22-5C7543A073D4}" type="presOf" srcId="{CE2723E1-CC87-4259-B9E9-93EB5CD52359}" destId="{3AA258A0-4746-4592-B200-92A4EC8347B5}" srcOrd="0" destOrd="0" presId="urn:microsoft.com/office/officeart/2005/8/layout/vList5"/>
    <dgm:cxn modelId="{DD1B46BD-BD12-476A-BC36-7950A8A462FD}" type="presOf" srcId="{4816CE05-0031-4F24-8E97-2088864CFBDE}" destId="{F4BE1644-6592-4AA6-BC8C-CA4C7C387C3A}" srcOrd="0" destOrd="0" presId="urn:microsoft.com/office/officeart/2005/8/layout/vList5"/>
    <dgm:cxn modelId="{1AA5C9C5-FF81-4DA7-8D93-E2196B8969E4}" type="presOf" srcId="{0A34C509-8565-4DC9-9C4D-66EE957C8133}" destId="{75C9E87F-7F2B-4493-BDF8-6956B3AD95BE}" srcOrd="0" destOrd="0" presId="urn:microsoft.com/office/officeart/2005/8/layout/vList5"/>
    <dgm:cxn modelId="{0F698BCB-2E9B-49D3-A79F-DE50E131B975}" type="presOf" srcId="{C84DC8BD-F160-46EF-B419-69DC87FE044E}" destId="{EC8550B5-53B6-4EBC-A6A9-D7E53749A8B6}" srcOrd="0" destOrd="0" presId="urn:microsoft.com/office/officeart/2005/8/layout/vList5"/>
    <dgm:cxn modelId="{FDB4E9D5-870E-4398-99F8-FBAECC92A04C}" srcId="{A25AF2F8-D1E9-44B1-AD04-EEE5AD16F9A8}" destId="{C84DC8BD-F160-46EF-B419-69DC87FE044E}" srcOrd="1" destOrd="0" parTransId="{84573D2C-6ABD-48FC-B5C2-4E91F52E4311}" sibTransId="{CDBEE1F2-7992-4763-AC8C-D17B6F03CD54}"/>
    <dgm:cxn modelId="{F56E5FD8-BEFB-4AAE-B30D-5B2A12577D3D}" type="presOf" srcId="{CBE0CCE8-BF2D-4A19-82E5-BEF664AC4198}" destId="{98E3F6A8-F993-4865-8591-9F46A00CAC7A}" srcOrd="0" destOrd="0" presId="urn:microsoft.com/office/officeart/2005/8/layout/vList5"/>
    <dgm:cxn modelId="{67C684F4-0695-4390-91A9-25FD2906561D}" type="presParOf" srcId="{62287D00-18D2-416A-989F-55FB4A1F9C15}" destId="{EE92712E-A1E3-49B3-B521-23AFC151044A}" srcOrd="0" destOrd="0" presId="urn:microsoft.com/office/officeart/2005/8/layout/vList5"/>
    <dgm:cxn modelId="{0182E798-32E3-44E6-BFEC-010A61230A19}" type="presParOf" srcId="{EE92712E-A1E3-49B3-B521-23AFC151044A}" destId="{A85ED36B-5DDD-4148-9D37-645D2D8B49A3}" srcOrd="0" destOrd="0" presId="urn:microsoft.com/office/officeart/2005/8/layout/vList5"/>
    <dgm:cxn modelId="{C39768F9-F3A3-41DE-8B17-1160F7A1AC69}" type="presParOf" srcId="{EE92712E-A1E3-49B3-B521-23AFC151044A}" destId="{F4BE1644-6592-4AA6-BC8C-CA4C7C387C3A}" srcOrd="1" destOrd="0" presId="urn:microsoft.com/office/officeart/2005/8/layout/vList5"/>
    <dgm:cxn modelId="{AFCE92EE-09D1-429E-95B7-32CA91D4B80D}" type="presParOf" srcId="{62287D00-18D2-416A-989F-55FB4A1F9C15}" destId="{BABE864F-0C96-485E-B6DF-B08259DEBF01}" srcOrd="1" destOrd="0" presId="urn:microsoft.com/office/officeart/2005/8/layout/vList5"/>
    <dgm:cxn modelId="{581897EC-4354-4333-9A20-690039997D6C}" type="presParOf" srcId="{62287D00-18D2-416A-989F-55FB4A1F9C15}" destId="{704384E7-364C-466B-A17A-CE9A49D343E8}" srcOrd="2" destOrd="0" presId="urn:microsoft.com/office/officeart/2005/8/layout/vList5"/>
    <dgm:cxn modelId="{4D0D939C-5877-409F-B415-8A8B11B713AC}" type="presParOf" srcId="{704384E7-364C-466B-A17A-CE9A49D343E8}" destId="{EC8550B5-53B6-4EBC-A6A9-D7E53749A8B6}" srcOrd="0" destOrd="0" presId="urn:microsoft.com/office/officeart/2005/8/layout/vList5"/>
    <dgm:cxn modelId="{557DFBE2-CC2D-4AB6-99E1-8582980B3007}" type="presParOf" srcId="{704384E7-364C-466B-A17A-CE9A49D343E8}" destId="{AA282F1C-E818-4876-A05F-DE106831564C}" srcOrd="1" destOrd="0" presId="urn:microsoft.com/office/officeart/2005/8/layout/vList5"/>
    <dgm:cxn modelId="{FEEA57D3-FE01-44A0-BBB0-2AB9A3CEA604}" type="presParOf" srcId="{62287D00-18D2-416A-989F-55FB4A1F9C15}" destId="{79A2E644-0E41-4FF5-9E6B-05EDC820704B}" srcOrd="3" destOrd="0" presId="urn:microsoft.com/office/officeart/2005/8/layout/vList5"/>
    <dgm:cxn modelId="{BDCBA11F-FFCF-449F-A9DB-960931893EBD}" type="presParOf" srcId="{62287D00-18D2-416A-989F-55FB4A1F9C15}" destId="{A27D8244-F1FC-4436-BE6A-56D970BFBE74}" srcOrd="4" destOrd="0" presId="urn:microsoft.com/office/officeart/2005/8/layout/vList5"/>
    <dgm:cxn modelId="{A1901783-F0E5-441C-A885-416201D98E43}" type="presParOf" srcId="{A27D8244-F1FC-4436-BE6A-56D970BFBE74}" destId="{12D86E47-E4F0-4FB1-892B-0A07011C2E12}" srcOrd="0" destOrd="0" presId="urn:microsoft.com/office/officeart/2005/8/layout/vList5"/>
    <dgm:cxn modelId="{9A263DF4-F224-439D-927B-97F74CE93DC0}" type="presParOf" srcId="{A27D8244-F1FC-4436-BE6A-56D970BFBE74}" destId="{98E3F6A8-F993-4865-8591-9F46A00CAC7A}" srcOrd="1" destOrd="0" presId="urn:microsoft.com/office/officeart/2005/8/layout/vList5"/>
    <dgm:cxn modelId="{132859A3-C9FC-4C3E-9183-4CCFDBA2332A}" type="presParOf" srcId="{62287D00-18D2-416A-989F-55FB4A1F9C15}" destId="{64DAAE8A-F461-45BE-8DF2-B08C97390CEB}" srcOrd="5" destOrd="0" presId="urn:microsoft.com/office/officeart/2005/8/layout/vList5"/>
    <dgm:cxn modelId="{AB9B2235-1E63-4C83-ACD3-B90F711FF8A4}" type="presParOf" srcId="{62287D00-18D2-416A-989F-55FB4A1F9C15}" destId="{3CED0197-84A7-46D1-A95A-2895DD5CFE9C}" srcOrd="6" destOrd="0" presId="urn:microsoft.com/office/officeart/2005/8/layout/vList5"/>
    <dgm:cxn modelId="{AEAE23A1-F129-42C6-B533-A84B39CD202C}" type="presParOf" srcId="{3CED0197-84A7-46D1-A95A-2895DD5CFE9C}" destId="{40AEB7BE-1154-4036-90C4-37CD7F6FD038}" srcOrd="0" destOrd="0" presId="urn:microsoft.com/office/officeart/2005/8/layout/vList5"/>
    <dgm:cxn modelId="{D3A201D0-3B7F-45AC-A281-7C2F9BF195BE}" type="presParOf" srcId="{3CED0197-84A7-46D1-A95A-2895DD5CFE9C}" destId="{75DA3A7C-66AB-44E9-9634-2281ABEBB34E}" srcOrd="1" destOrd="0" presId="urn:microsoft.com/office/officeart/2005/8/layout/vList5"/>
    <dgm:cxn modelId="{9C8187E2-DA09-477F-A1A2-352B89686F84}" type="presParOf" srcId="{62287D00-18D2-416A-989F-55FB4A1F9C15}" destId="{41F9AE5A-CABC-4785-A5F6-9DF902B70534}" srcOrd="7" destOrd="0" presId="urn:microsoft.com/office/officeart/2005/8/layout/vList5"/>
    <dgm:cxn modelId="{99A1E313-B6F7-4803-BDF2-245992B3AAEE}" type="presParOf" srcId="{62287D00-18D2-416A-989F-55FB4A1F9C15}" destId="{00586CFC-FF57-43BC-B027-90C3B22C250A}" srcOrd="8" destOrd="0" presId="urn:microsoft.com/office/officeart/2005/8/layout/vList5"/>
    <dgm:cxn modelId="{C909BB58-ED24-4231-AF11-9A60FEDA023C}" type="presParOf" srcId="{00586CFC-FF57-43BC-B027-90C3B22C250A}" destId="{75C9E87F-7F2B-4493-BDF8-6956B3AD95BE}" srcOrd="0" destOrd="0" presId="urn:microsoft.com/office/officeart/2005/8/layout/vList5"/>
    <dgm:cxn modelId="{FFAD0B4D-3728-4951-B270-155DDA6B8943}" type="presParOf" srcId="{00586CFC-FF57-43BC-B027-90C3B22C250A}" destId="{3AA258A0-4746-4592-B200-92A4EC8347B5}" srcOrd="1" destOrd="0" presId="urn:microsoft.com/office/officeart/2005/8/layout/vList5"/>
    <dgm:cxn modelId="{BA80272D-955E-4CB0-B142-4F2D478975E4}" type="presParOf" srcId="{62287D00-18D2-416A-989F-55FB4A1F9C15}" destId="{C055651B-DEB8-44F7-A81A-DC275469D1D9}" srcOrd="9" destOrd="0" presId="urn:microsoft.com/office/officeart/2005/8/layout/vList5"/>
    <dgm:cxn modelId="{352F386F-A6E3-47A4-80CA-2614BFEFCEA5}" type="presParOf" srcId="{62287D00-18D2-416A-989F-55FB4A1F9C15}" destId="{8DD9B8A0-85FD-4C9F-A056-04CA98B8B5D6}" srcOrd="10" destOrd="0" presId="urn:microsoft.com/office/officeart/2005/8/layout/vList5"/>
    <dgm:cxn modelId="{16689AA5-3FC0-4AEC-842E-D8B642377E35}" type="presParOf" srcId="{8DD9B8A0-85FD-4C9F-A056-04CA98B8B5D6}" destId="{3ECEA3DA-85B9-45DA-A5E1-6963E52BEADD}" srcOrd="0" destOrd="0" presId="urn:microsoft.com/office/officeart/2005/8/layout/vList5"/>
    <dgm:cxn modelId="{D09B9559-1F6B-41CA-969A-8A675116E05B}" type="presParOf" srcId="{8DD9B8A0-85FD-4C9F-A056-04CA98B8B5D6}" destId="{BA45CA17-C53B-4080-9958-2394EF9B170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24F845-5FAA-4630-BA03-62C041D05BA2}"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IN"/>
        </a:p>
      </dgm:t>
    </dgm:pt>
    <dgm:pt modelId="{8546E473-AB87-45A1-99C7-F1D377044956}">
      <dgm:prSet phldrT="[Text]"/>
      <dgm:spPr/>
      <dgm:t>
        <a:bodyPr/>
        <a:lstStyle/>
        <a:p>
          <a:pPr>
            <a:lnSpc>
              <a:spcPct val="100000"/>
            </a:lnSpc>
            <a:defRPr b="1"/>
          </a:pPr>
          <a:r>
            <a:rPr lang="en-IN" b="1"/>
            <a:t>One-Hot Encoding:</a:t>
          </a:r>
          <a:endParaRPr lang="en-IN"/>
        </a:p>
      </dgm:t>
    </dgm:pt>
    <dgm:pt modelId="{EB4C3084-4410-4F78-AA7D-93A377C07A17}" type="parTrans" cxnId="{C9FAA923-6429-463E-B4EF-77F28A3CC30A}">
      <dgm:prSet/>
      <dgm:spPr/>
      <dgm:t>
        <a:bodyPr/>
        <a:lstStyle/>
        <a:p>
          <a:endParaRPr lang="en-IN"/>
        </a:p>
      </dgm:t>
    </dgm:pt>
    <dgm:pt modelId="{EAEA3C9D-FD96-439A-8110-0AE27FB4F2BE}" type="sibTrans" cxnId="{C9FAA923-6429-463E-B4EF-77F28A3CC30A}">
      <dgm:prSet/>
      <dgm:spPr/>
      <dgm:t>
        <a:bodyPr/>
        <a:lstStyle/>
        <a:p>
          <a:endParaRPr lang="en-IN"/>
        </a:p>
      </dgm:t>
    </dgm:pt>
    <dgm:pt modelId="{1BB2D751-4E49-4236-BC7B-C6E25F718A55}">
      <dgm:prSet/>
      <dgm:spPr/>
      <dgm:t>
        <a:bodyPr/>
        <a:lstStyle/>
        <a:p>
          <a:pPr>
            <a:lnSpc>
              <a:spcPct val="100000"/>
            </a:lnSpc>
          </a:pPr>
          <a:r>
            <a:rPr lang="en-US" b="1"/>
            <a:t>Drop First:</a:t>
          </a:r>
          <a:r>
            <a:rPr lang="en-US"/>
            <a:t> Utilized the drop_first=True parameter to avoid multicollinearity by dropping the first fuel type column, as it can be inferred from the presence or absence of other fuel types. This ensured that our model remains efficient and interpretable.</a:t>
          </a:r>
        </a:p>
      </dgm:t>
    </dgm:pt>
    <dgm:pt modelId="{34CC2EEA-DE41-46C0-8813-A2789980C092}" type="parTrans" cxnId="{55ADECC5-22D0-4CA0-932D-47D1E3063343}">
      <dgm:prSet/>
      <dgm:spPr/>
      <dgm:t>
        <a:bodyPr/>
        <a:lstStyle/>
        <a:p>
          <a:endParaRPr lang="en-IN"/>
        </a:p>
      </dgm:t>
    </dgm:pt>
    <dgm:pt modelId="{56EDBCE1-17B0-48C1-B9F8-F30A730BC67B}" type="sibTrans" cxnId="{55ADECC5-22D0-4CA0-932D-47D1E3063343}">
      <dgm:prSet/>
      <dgm:spPr/>
      <dgm:t>
        <a:bodyPr/>
        <a:lstStyle/>
        <a:p>
          <a:endParaRPr lang="en-IN"/>
        </a:p>
      </dgm:t>
    </dgm:pt>
    <dgm:pt modelId="{0E401193-3C24-44C4-A263-3C974761690C}">
      <dgm:prSet/>
      <dgm:spPr/>
      <dgm:t>
        <a:bodyPr/>
        <a:lstStyle/>
        <a:p>
          <a:pPr>
            <a:lnSpc>
              <a:spcPct val="100000"/>
            </a:lnSpc>
            <a:defRPr b="1"/>
          </a:pPr>
          <a:r>
            <a:rPr lang="en-IN" b="1"/>
            <a:t>Feature Transformation:</a:t>
          </a:r>
          <a:endParaRPr lang="en-IN"/>
        </a:p>
      </dgm:t>
    </dgm:pt>
    <dgm:pt modelId="{DBC1B9BE-8891-48AC-A0CF-966E3A80790E}" type="parTrans" cxnId="{2B499BAA-2F78-4CAA-A518-9315123C1D0E}">
      <dgm:prSet/>
      <dgm:spPr/>
      <dgm:t>
        <a:bodyPr/>
        <a:lstStyle/>
        <a:p>
          <a:endParaRPr lang="en-IN"/>
        </a:p>
      </dgm:t>
    </dgm:pt>
    <dgm:pt modelId="{18BACDDD-FCCC-4CE2-A3B2-D201CD6FFDE8}" type="sibTrans" cxnId="{2B499BAA-2F78-4CAA-A518-9315123C1D0E}">
      <dgm:prSet/>
      <dgm:spPr/>
      <dgm:t>
        <a:bodyPr/>
        <a:lstStyle/>
        <a:p>
          <a:endParaRPr lang="en-IN"/>
        </a:p>
      </dgm:t>
    </dgm:pt>
    <dgm:pt modelId="{32605E50-E8B4-4C15-A6B6-C98E55EB4C55}">
      <dgm:prSet/>
      <dgm:spPr/>
      <dgm:t>
        <a:bodyPr/>
        <a:lstStyle/>
        <a:p>
          <a:pPr>
            <a:lnSpc>
              <a:spcPct val="100000"/>
            </a:lnSpc>
          </a:pPr>
          <a:r>
            <a:rPr lang="en-US" b="1"/>
            <a:t>Cylinders:</a:t>
          </a:r>
          <a:r>
            <a:rPr lang="en-US"/>
            <a:t> Similar to engine size, this feature was also ready for modeling as a numerical input.</a:t>
          </a:r>
        </a:p>
      </dgm:t>
    </dgm:pt>
    <dgm:pt modelId="{89AA05D6-C662-4B49-8174-C405E8FB5F90}" type="parTrans" cxnId="{B45A2051-10CC-485B-8477-9CA039422074}">
      <dgm:prSet/>
      <dgm:spPr/>
      <dgm:t>
        <a:bodyPr/>
        <a:lstStyle/>
        <a:p>
          <a:endParaRPr lang="en-IN"/>
        </a:p>
      </dgm:t>
    </dgm:pt>
    <dgm:pt modelId="{13558A83-5C1C-4EA4-A0F0-CC6083A45562}" type="sibTrans" cxnId="{B45A2051-10CC-485B-8477-9CA039422074}">
      <dgm:prSet/>
      <dgm:spPr/>
      <dgm:t>
        <a:bodyPr/>
        <a:lstStyle/>
        <a:p>
          <a:endParaRPr lang="en-IN"/>
        </a:p>
      </dgm:t>
    </dgm:pt>
    <dgm:pt modelId="{DF93527A-6D35-4143-930E-B540343A5E00}">
      <dgm:prSet/>
      <dgm:spPr/>
      <dgm:t>
        <a:bodyPr/>
        <a:lstStyle/>
        <a:p>
          <a:pPr>
            <a:lnSpc>
              <a:spcPct val="100000"/>
            </a:lnSpc>
            <a:defRPr b="1"/>
          </a:pPr>
          <a:r>
            <a:rPr lang="en-US" b="1"/>
            <a:t>Fuel Consumption:</a:t>
          </a:r>
          <a:endParaRPr lang="en-US"/>
        </a:p>
      </dgm:t>
    </dgm:pt>
    <dgm:pt modelId="{C92DD328-9C8D-4B08-9605-0B2A4A5EAF10}" type="parTrans" cxnId="{05E3A41F-0FD8-43EF-8083-4B8F45E7D24D}">
      <dgm:prSet/>
      <dgm:spPr/>
      <dgm:t>
        <a:bodyPr/>
        <a:lstStyle/>
        <a:p>
          <a:endParaRPr lang="en-IN"/>
        </a:p>
      </dgm:t>
    </dgm:pt>
    <dgm:pt modelId="{CEED92B0-40D8-4378-812C-AD0477616AC5}" type="sibTrans" cxnId="{05E3A41F-0FD8-43EF-8083-4B8F45E7D24D}">
      <dgm:prSet/>
      <dgm:spPr/>
      <dgm:t>
        <a:bodyPr/>
        <a:lstStyle/>
        <a:p>
          <a:endParaRPr lang="en-IN"/>
        </a:p>
      </dgm:t>
    </dgm:pt>
    <dgm:pt modelId="{2E9FA8CC-8A15-4B93-A3E1-0DC23C36CEE8}">
      <dgm:prSet phldrT="[Text]"/>
      <dgm:spPr/>
      <dgm:t>
        <a:bodyPr/>
        <a:lstStyle/>
        <a:p>
          <a:pPr>
            <a:lnSpc>
              <a:spcPct val="100000"/>
            </a:lnSpc>
          </a:pPr>
          <a:r>
            <a:rPr lang="en-US" b="1" dirty="0"/>
            <a:t>Fuel Type:</a:t>
          </a:r>
          <a:r>
            <a:rPr lang="en-US" dirty="0"/>
            <a:t> Applied one-hot encoding to the "Fuel Type" column, converting categorical values (E, X, Z) into binary (0/1) columns.</a:t>
          </a:r>
          <a:endParaRPr lang="en-IN" dirty="0"/>
        </a:p>
      </dgm:t>
    </dgm:pt>
    <dgm:pt modelId="{00D99F8D-4435-499A-AE46-370AC16BE68B}" type="parTrans" cxnId="{1FDFAA51-E72F-4435-87ED-DE960190A7DC}">
      <dgm:prSet/>
      <dgm:spPr/>
      <dgm:t>
        <a:bodyPr/>
        <a:lstStyle/>
        <a:p>
          <a:endParaRPr lang="en-IN"/>
        </a:p>
      </dgm:t>
    </dgm:pt>
    <dgm:pt modelId="{CF140585-40FD-40A4-9F5C-E4BB9D0F972E}" type="sibTrans" cxnId="{1FDFAA51-E72F-4435-87ED-DE960190A7DC}">
      <dgm:prSet/>
      <dgm:spPr/>
      <dgm:t>
        <a:bodyPr/>
        <a:lstStyle/>
        <a:p>
          <a:endParaRPr lang="en-IN"/>
        </a:p>
      </dgm:t>
    </dgm:pt>
    <dgm:pt modelId="{B1428685-16F7-424D-8A00-B24D3EACCE1A}">
      <dgm:prSet/>
      <dgm:spPr/>
      <dgm:t>
        <a:bodyPr/>
        <a:lstStyle/>
        <a:p>
          <a:pPr>
            <a:lnSpc>
              <a:spcPct val="100000"/>
            </a:lnSpc>
          </a:pPr>
          <a:r>
            <a:rPr lang="en-US" b="1" dirty="0"/>
            <a:t>Engine Size:</a:t>
          </a:r>
          <a:r>
            <a:rPr lang="en-US" dirty="0"/>
            <a:t> No specific transformation was needed, as the "Engine Size (L)" column is already in a suitable numerical format.</a:t>
          </a:r>
          <a:endParaRPr lang="en-IN" dirty="0"/>
        </a:p>
      </dgm:t>
    </dgm:pt>
    <dgm:pt modelId="{EEDC778F-7814-493F-9B16-7F8DDB2E7EFA}" type="parTrans" cxnId="{90A2A4C4-843E-4CE9-BD7A-DE8DB57D924E}">
      <dgm:prSet/>
      <dgm:spPr/>
      <dgm:t>
        <a:bodyPr/>
        <a:lstStyle/>
        <a:p>
          <a:endParaRPr lang="en-IN"/>
        </a:p>
      </dgm:t>
    </dgm:pt>
    <dgm:pt modelId="{AB97F8AF-B51D-4A62-822C-1558D4ACF5EB}" type="sibTrans" cxnId="{90A2A4C4-843E-4CE9-BD7A-DE8DB57D924E}">
      <dgm:prSet/>
      <dgm:spPr/>
      <dgm:t>
        <a:bodyPr/>
        <a:lstStyle/>
        <a:p>
          <a:endParaRPr lang="en-IN"/>
        </a:p>
      </dgm:t>
    </dgm:pt>
    <dgm:pt modelId="{E236800D-152B-4F6A-A2FF-8C4B4976E891}">
      <dgm:prSet/>
      <dgm:spPr/>
      <dgm:t>
        <a:bodyPr/>
        <a:lstStyle/>
        <a:p>
          <a:pPr>
            <a:lnSpc>
              <a:spcPct val="100000"/>
            </a:lnSpc>
          </a:pPr>
          <a:r>
            <a:rPr lang="en-US" dirty="0"/>
            <a:t> The various fuel consumption columns (city, highway, combined) are already numerical and can be directly used for analysis.</a:t>
          </a:r>
        </a:p>
      </dgm:t>
    </dgm:pt>
    <dgm:pt modelId="{A70807F9-835F-45AA-AC44-29820BF52A21}" type="parTrans" cxnId="{CA0BF9D5-BCC0-4FFF-B292-EAEE4527E467}">
      <dgm:prSet/>
      <dgm:spPr/>
      <dgm:t>
        <a:bodyPr/>
        <a:lstStyle/>
        <a:p>
          <a:endParaRPr lang="en-IN"/>
        </a:p>
      </dgm:t>
    </dgm:pt>
    <dgm:pt modelId="{A69C1976-E9C9-47AC-B074-61D41CDE8027}" type="sibTrans" cxnId="{CA0BF9D5-BCC0-4FFF-B292-EAEE4527E467}">
      <dgm:prSet/>
      <dgm:spPr/>
      <dgm:t>
        <a:bodyPr/>
        <a:lstStyle/>
        <a:p>
          <a:endParaRPr lang="en-IN"/>
        </a:p>
      </dgm:t>
    </dgm:pt>
    <dgm:pt modelId="{5D9F9ABE-EEB3-4D17-A187-107944338477}" type="pres">
      <dgm:prSet presAssocID="{E724F845-5FAA-4630-BA03-62C041D05BA2}" presName="root" presStyleCnt="0">
        <dgm:presLayoutVars>
          <dgm:dir/>
          <dgm:resizeHandles val="exact"/>
        </dgm:presLayoutVars>
      </dgm:prSet>
      <dgm:spPr/>
    </dgm:pt>
    <dgm:pt modelId="{7EE6A9EB-8A30-4F80-AA69-B99CFB0C1B2D}" type="pres">
      <dgm:prSet presAssocID="{8546E473-AB87-45A1-99C7-F1D377044956}" presName="compNode" presStyleCnt="0"/>
      <dgm:spPr/>
    </dgm:pt>
    <dgm:pt modelId="{3E22D85B-1C58-41AB-A90D-0C626A378ED7}" type="pres">
      <dgm:prSet presAssocID="{8546E473-AB87-45A1-99C7-F1D3770449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Quotation Mark"/>
        </a:ext>
      </dgm:extLst>
    </dgm:pt>
    <dgm:pt modelId="{2E69FDE9-12C4-45D6-8C52-83BD659CB7E9}" type="pres">
      <dgm:prSet presAssocID="{8546E473-AB87-45A1-99C7-F1D377044956}" presName="iconSpace" presStyleCnt="0"/>
      <dgm:spPr/>
    </dgm:pt>
    <dgm:pt modelId="{7797B6C5-CB79-437E-B114-4E5763658778}" type="pres">
      <dgm:prSet presAssocID="{8546E473-AB87-45A1-99C7-F1D377044956}" presName="parTx" presStyleLbl="revTx" presStyleIdx="0" presStyleCnt="6">
        <dgm:presLayoutVars>
          <dgm:chMax val="0"/>
          <dgm:chPref val="0"/>
        </dgm:presLayoutVars>
      </dgm:prSet>
      <dgm:spPr/>
    </dgm:pt>
    <dgm:pt modelId="{3BD38164-B40B-414C-A268-6F79F091BF76}" type="pres">
      <dgm:prSet presAssocID="{8546E473-AB87-45A1-99C7-F1D377044956}" presName="txSpace" presStyleCnt="0"/>
      <dgm:spPr/>
    </dgm:pt>
    <dgm:pt modelId="{61B757A3-BD99-44C5-B034-C1B53180C815}" type="pres">
      <dgm:prSet presAssocID="{8546E473-AB87-45A1-99C7-F1D377044956}" presName="desTx" presStyleLbl="revTx" presStyleIdx="1" presStyleCnt="6">
        <dgm:presLayoutVars/>
      </dgm:prSet>
      <dgm:spPr/>
    </dgm:pt>
    <dgm:pt modelId="{E92E0233-86A9-4315-AFFA-16AE905347F6}" type="pres">
      <dgm:prSet presAssocID="{EAEA3C9D-FD96-439A-8110-0AE27FB4F2BE}" presName="sibTrans" presStyleCnt="0"/>
      <dgm:spPr/>
    </dgm:pt>
    <dgm:pt modelId="{CF7AE2C7-2EEA-4893-ABC1-F215E667BF78}" type="pres">
      <dgm:prSet presAssocID="{0E401193-3C24-44C4-A263-3C974761690C}" presName="compNode" presStyleCnt="0"/>
      <dgm:spPr/>
    </dgm:pt>
    <dgm:pt modelId="{1AF5C7E4-76C8-48C2-A1F6-5CA023555EA8}" type="pres">
      <dgm:prSet presAssocID="{0E401193-3C24-44C4-A263-3C97476169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E70256C-14BF-48DE-A714-1237CDB7B280}" type="pres">
      <dgm:prSet presAssocID="{0E401193-3C24-44C4-A263-3C974761690C}" presName="iconSpace" presStyleCnt="0"/>
      <dgm:spPr/>
    </dgm:pt>
    <dgm:pt modelId="{AE8BCCA2-402E-4AC1-9DE2-C16F76E95975}" type="pres">
      <dgm:prSet presAssocID="{0E401193-3C24-44C4-A263-3C974761690C}" presName="parTx" presStyleLbl="revTx" presStyleIdx="2" presStyleCnt="6">
        <dgm:presLayoutVars>
          <dgm:chMax val="0"/>
          <dgm:chPref val="0"/>
        </dgm:presLayoutVars>
      </dgm:prSet>
      <dgm:spPr/>
    </dgm:pt>
    <dgm:pt modelId="{8EADD853-A237-43BB-B066-1FDE7F1A0B0C}" type="pres">
      <dgm:prSet presAssocID="{0E401193-3C24-44C4-A263-3C974761690C}" presName="txSpace" presStyleCnt="0"/>
      <dgm:spPr/>
    </dgm:pt>
    <dgm:pt modelId="{DD40E8D6-80CE-4D85-8B58-AC5AB98A6FC9}" type="pres">
      <dgm:prSet presAssocID="{0E401193-3C24-44C4-A263-3C974761690C}" presName="desTx" presStyleLbl="revTx" presStyleIdx="3" presStyleCnt="6">
        <dgm:presLayoutVars/>
      </dgm:prSet>
      <dgm:spPr/>
    </dgm:pt>
    <dgm:pt modelId="{7097E0EB-D0A3-4F3A-8989-8F4EC8AFB1AC}" type="pres">
      <dgm:prSet presAssocID="{18BACDDD-FCCC-4CE2-A3B2-D201CD6FFDE8}" presName="sibTrans" presStyleCnt="0"/>
      <dgm:spPr/>
    </dgm:pt>
    <dgm:pt modelId="{0DBD44D1-8D13-490A-A13A-158727B08DF3}" type="pres">
      <dgm:prSet presAssocID="{DF93527A-6D35-4143-930E-B540343A5E00}" presName="compNode" presStyleCnt="0"/>
      <dgm:spPr/>
    </dgm:pt>
    <dgm:pt modelId="{E9D4BD72-080D-4085-B45D-54FFB87F9A1E}" type="pres">
      <dgm:prSet presAssocID="{DF93527A-6D35-4143-930E-B540343A5E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ffic Light"/>
        </a:ext>
      </dgm:extLst>
    </dgm:pt>
    <dgm:pt modelId="{361B3F01-34DE-48D4-B0E5-0C3CD72A0A56}" type="pres">
      <dgm:prSet presAssocID="{DF93527A-6D35-4143-930E-B540343A5E00}" presName="iconSpace" presStyleCnt="0"/>
      <dgm:spPr/>
    </dgm:pt>
    <dgm:pt modelId="{EA1AFCA1-BAF6-4AF9-B1FB-92486239A857}" type="pres">
      <dgm:prSet presAssocID="{DF93527A-6D35-4143-930E-B540343A5E00}" presName="parTx" presStyleLbl="revTx" presStyleIdx="4" presStyleCnt="6">
        <dgm:presLayoutVars>
          <dgm:chMax val="0"/>
          <dgm:chPref val="0"/>
        </dgm:presLayoutVars>
      </dgm:prSet>
      <dgm:spPr/>
    </dgm:pt>
    <dgm:pt modelId="{B0EA5CC9-0688-4A08-BFE1-F87E6848F4DA}" type="pres">
      <dgm:prSet presAssocID="{DF93527A-6D35-4143-930E-B540343A5E00}" presName="txSpace" presStyleCnt="0"/>
      <dgm:spPr/>
    </dgm:pt>
    <dgm:pt modelId="{B5B3C34D-249E-446A-813C-9F85A848B014}" type="pres">
      <dgm:prSet presAssocID="{DF93527A-6D35-4143-930E-B540343A5E00}" presName="desTx" presStyleLbl="revTx" presStyleIdx="5" presStyleCnt="6">
        <dgm:presLayoutVars/>
      </dgm:prSet>
      <dgm:spPr/>
    </dgm:pt>
  </dgm:ptLst>
  <dgm:cxnLst>
    <dgm:cxn modelId="{05E3A41F-0FD8-43EF-8083-4B8F45E7D24D}" srcId="{E724F845-5FAA-4630-BA03-62C041D05BA2}" destId="{DF93527A-6D35-4143-930E-B540343A5E00}" srcOrd="2" destOrd="0" parTransId="{C92DD328-9C8D-4B08-9605-0B2A4A5EAF10}" sibTransId="{CEED92B0-40D8-4378-812C-AD0477616AC5}"/>
    <dgm:cxn modelId="{C9FAA923-6429-463E-B4EF-77F28A3CC30A}" srcId="{E724F845-5FAA-4630-BA03-62C041D05BA2}" destId="{8546E473-AB87-45A1-99C7-F1D377044956}" srcOrd="0" destOrd="0" parTransId="{EB4C3084-4410-4F78-AA7D-93A377C07A17}" sibTransId="{EAEA3C9D-FD96-439A-8110-0AE27FB4F2BE}"/>
    <dgm:cxn modelId="{E05C2D5C-3667-440B-93E3-ADE887FC98EE}" type="presOf" srcId="{2E9FA8CC-8A15-4B93-A3E1-0DC23C36CEE8}" destId="{61B757A3-BD99-44C5-B034-C1B53180C815}" srcOrd="0" destOrd="0" presId="urn:microsoft.com/office/officeart/2018/2/layout/IconLabelDescriptionList"/>
    <dgm:cxn modelId="{B45A2051-10CC-485B-8477-9CA039422074}" srcId="{0E401193-3C24-44C4-A263-3C974761690C}" destId="{32605E50-E8B4-4C15-A6B6-C98E55EB4C55}" srcOrd="1" destOrd="0" parTransId="{89AA05D6-C662-4B49-8174-C405E8FB5F90}" sibTransId="{13558A83-5C1C-4EA4-A0F0-CC6083A45562}"/>
    <dgm:cxn modelId="{1FDFAA51-E72F-4435-87ED-DE960190A7DC}" srcId="{8546E473-AB87-45A1-99C7-F1D377044956}" destId="{2E9FA8CC-8A15-4B93-A3E1-0DC23C36CEE8}" srcOrd="0" destOrd="0" parTransId="{00D99F8D-4435-499A-AE46-370AC16BE68B}" sibTransId="{CF140585-40FD-40A4-9F5C-E4BB9D0F972E}"/>
    <dgm:cxn modelId="{25FBD952-EC21-44ED-BAB7-6F9626233602}" type="presOf" srcId="{8546E473-AB87-45A1-99C7-F1D377044956}" destId="{7797B6C5-CB79-437E-B114-4E5763658778}" srcOrd="0" destOrd="0" presId="urn:microsoft.com/office/officeart/2018/2/layout/IconLabelDescriptionList"/>
    <dgm:cxn modelId="{3D27F48C-2DC3-432A-8A52-86A2DF487285}" type="presOf" srcId="{32605E50-E8B4-4C15-A6B6-C98E55EB4C55}" destId="{DD40E8D6-80CE-4D85-8B58-AC5AB98A6FC9}" srcOrd="0" destOrd="1" presId="urn:microsoft.com/office/officeart/2018/2/layout/IconLabelDescriptionList"/>
    <dgm:cxn modelId="{6FBBC8A6-CB84-4EE4-B79A-F673910D01F3}" type="presOf" srcId="{0E401193-3C24-44C4-A263-3C974761690C}" destId="{AE8BCCA2-402E-4AC1-9DE2-C16F76E95975}" srcOrd="0" destOrd="0" presId="urn:microsoft.com/office/officeart/2018/2/layout/IconLabelDescriptionList"/>
    <dgm:cxn modelId="{2B499BAA-2F78-4CAA-A518-9315123C1D0E}" srcId="{E724F845-5FAA-4630-BA03-62C041D05BA2}" destId="{0E401193-3C24-44C4-A263-3C974761690C}" srcOrd="1" destOrd="0" parTransId="{DBC1B9BE-8891-48AC-A0CF-966E3A80790E}" sibTransId="{18BACDDD-FCCC-4CE2-A3B2-D201CD6FFDE8}"/>
    <dgm:cxn modelId="{17C2D3B8-F7D8-4AA9-84C4-ADA14B751D31}" type="presOf" srcId="{B1428685-16F7-424D-8A00-B24D3EACCE1A}" destId="{DD40E8D6-80CE-4D85-8B58-AC5AB98A6FC9}" srcOrd="0" destOrd="0" presId="urn:microsoft.com/office/officeart/2018/2/layout/IconLabelDescriptionList"/>
    <dgm:cxn modelId="{90A2A4C4-843E-4CE9-BD7A-DE8DB57D924E}" srcId="{0E401193-3C24-44C4-A263-3C974761690C}" destId="{B1428685-16F7-424D-8A00-B24D3EACCE1A}" srcOrd="0" destOrd="0" parTransId="{EEDC778F-7814-493F-9B16-7F8DDB2E7EFA}" sibTransId="{AB97F8AF-B51D-4A62-822C-1558D4ACF5EB}"/>
    <dgm:cxn modelId="{55ADECC5-22D0-4CA0-932D-47D1E3063343}" srcId="{8546E473-AB87-45A1-99C7-F1D377044956}" destId="{1BB2D751-4E49-4236-BC7B-C6E25F718A55}" srcOrd="1" destOrd="0" parTransId="{34CC2EEA-DE41-46C0-8813-A2789980C092}" sibTransId="{56EDBCE1-17B0-48C1-B9F8-F30A730BC67B}"/>
    <dgm:cxn modelId="{CA0BF9D5-BCC0-4FFF-B292-EAEE4527E467}" srcId="{DF93527A-6D35-4143-930E-B540343A5E00}" destId="{E236800D-152B-4F6A-A2FF-8C4B4976E891}" srcOrd="0" destOrd="0" parTransId="{A70807F9-835F-45AA-AC44-29820BF52A21}" sibTransId="{A69C1976-E9C9-47AC-B074-61D41CDE8027}"/>
    <dgm:cxn modelId="{A07847DC-43AA-4BA2-8461-8F0B2AC91F8D}" type="presOf" srcId="{E724F845-5FAA-4630-BA03-62C041D05BA2}" destId="{5D9F9ABE-EEB3-4D17-A187-107944338477}" srcOrd="0" destOrd="0" presId="urn:microsoft.com/office/officeart/2018/2/layout/IconLabelDescriptionList"/>
    <dgm:cxn modelId="{DAAACBE5-337F-4043-92C4-15647E4AACC4}" type="presOf" srcId="{1BB2D751-4E49-4236-BC7B-C6E25F718A55}" destId="{61B757A3-BD99-44C5-B034-C1B53180C815}" srcOrd="0" destOrd="1" presId="urn:microsoft.com/office/officeart/2018/2/layout/IconLabelDescriptionList"/>
    <dgm:cxn modelId="{924918ED-E945-4135-B1A4-43C6C7377C11}" type="presOf" srcId="{E236800D-152B-4F6A-A2FF-8C4B4976E891}" destId="{B5B3C34D-249E-446A-813C-9F85A848B014}" srcOrd="0" destOrd="0" presId="urn:microsoft.com/office/officeart/2018/2/layout/IconLabelDescriptionList"/>
    <dgm:cxn modelId="{E33E43F1-5B2E-45B1-B598-A5D16787F459}" type="presOf" srcId="{DF93527A-6D35-4143-930E-B540343A5E00}" destId="{EA1AFCA1-BAF6-4AF9-B1FB-92486239A857}" srcOrd="0" destOrd="0" presId="urn:microsoft.com/office/officeart/2018/2/layout/IconLabelDescriptionList"/>
    <dgm:cxn modelId="{7BB57E3B-7045-4D1F-891B-FEEB8A968AD7}" type="presParOf" srcId="{5D9F9ABE-EEB3-4D17-A187-107944338477}" destId="{7EE6A9EB-8A30-4F80-AA69-B99CFB0C1B2D}" srcOrd="0" destOrd="0" presId="urn:microsoft.com/office/officeart/2018/2/layout/IconLabelDescriptionList"/>
    <dgm:cxn modelId="{C6656F78-25D3-407C-93B0-4C97E5EB730C}" type="presParOf" srcId="{7EE6A9EB-8A30-4F80-AA69-B99CFB0C1B2D}" destId="{3E22D85B-1C58-41AB-A90D-0C626A378ED7}" srcOrd="0" destOrd="0" presId="urn:microsoft.com/office/officeart/2018/2/layout/IconLabelDescriptionList"/>
    <dgm:cxn modelId="{51B9F69B-56BB-4684-A880-F3A2D8DAB7BD}" type="presParOf" srcId="{7EE6A9EB-8A30-4F80-AA69-B99CFB0C1B2D}" destId="{2E69FDE9-12C4-45D6-8C52-83BD659CB7E9}" srcOrd="1" destOrd="0" presId="urn:microsoft.com/office/officeart/2018/2/layout/IconLabelDescriptionList"/>
    <dgm:cxn modelId="{1B5C5740-481D-40EE-9CFC-569E45130BBE}" type="presParOf" srcId="{7EE6A9EB-8A30-4F80-AA69-B99CFB0C1B2D}" destId="{7797B6C5-CB79-437E-B114-4E5763658778}" srcOrd="2" destOrd="0" presId="urn:microsoft.com/office/officeart/2018/2/layout/IconLabelDescriptionList"/>
    <dgm:cxn modelId="{B647D9E3-E364-4CF4-9277-D8221005A6F4}" type="presParOf" srcId="{7EE6A9EB-8A30-4F80-AA69-B99CFB0C1B2D}" destId="{3BD38164-B40B-414C-A268-6F79F091BF76}" srcOrd="3" destOrd="0" presId="urn:microsoft.com/office/officeart/2018/2/layout/IconLabelDescriptionList"/>
    <dgm:cxn modelId="{766FA81A-BCFE-4674-9C7B-FC0EDDD6A763}" type="presParOf" srcId="{7EE6A9EB-8A30-4F80-AA69-B99CFB0C1B2D}" destId="{61B757A3-BD99-44C5-B034-C1B53180C815}" srcOrd="4" destOrd="0" presId="urn:microsoft.com/office/officeart/2018/2/layout/IconLabelDescriptionList"/>
    <dgm:cxn modelId="{F2A80534-6CC4-4560-9371-21DE1A1E1CB7}" type="presParOf" srcId="{5D9F9ABE-EEB3-4D17-A187-107944338477}" destId="{E92E0233-86A9-4315-AFFA-16AE905347F6}" srcOrd="1" destOrd="0" presId="urn:microsoft.com/office/officeart/2018/2/layout/IconLabelDescriptionList"/>
    <dgm:cxn modelId="{11C487A6-A37D-4BDD-BF0D-D64C43603A89}" type="presParOf" srcId="{5D9F9ABE-EEB3-4D17-A187-107944338477}" destId="{CF7AE2C7-2EEA-4893-ABC1-F215E667BF78}" srcOrd="2" destOrd="0" presId="urn:microsoft.com/office/officeart/2018/2/layout/IconLabelDescriptionList"/>
    <dgm:cxn modelId="{59A2A979-EB1F-4B4F-ACD0-BBAAD487D4A9}" type="presParOf" srcId="{CF7AE2C7-2EEA-4893-ABC1-F215E667BF78}" destId="{1AF5C7E4-76C8-48C2-A1F6-5CA023555EA8}" srcOrd="0" destOrd="0" presId="urn:microsoft.com/office/officeart/2018/2/layout/IconLabelDescriptionList"/>
    <dgm:cxn modelId="{419BBAEC-4817-494E-BABA-B141329AAAFA}" type="presParOf" srcId="{CF7AE2C7-2EEA-4893-ABC1-F215E667BF78}" destId="{8E70256C-14BF-48DE-A714-1237CDB7B280}" srcOrd="1" destOrd="0" presId="urn:microsoft.com/office/officeart/2018/2/layout/IconLabelDescriptionList"/>
    <dgm:cxn modelId="{0BBCBC21-32D2-4138-A689-1EC0D039B5C6}" type="presParOf" srcId="{CF7AE2C7-2EEA-4893-ABC1-F215E667BF78}" destId="{AE8BCCA2-402E-4AC1-9DE2-C16F76E95975}" srcOrd="2" destOrd="0" presId="urn:microsoft.com/office/officeart/2018/2/layout/IconLabelDescriptionList"/>
    <dgm:cxn modelId="{124A8CF6-F417-40BC-A884-4FC78C8063BB}" type="presParOf" srcId="{CF7AE2C7-2EEA-4893-ABC1-F215E667BF78}" destId="{8EADD853-A237-43BB-B066-1FDE7F1A0B0C}" srcOrd="3" destOrd="0" presId="urn:microsoft.com/office/officeart/2018/2/layout/IconLabelDescriptionList"/>
    <dgm:cxn modelId="{2A3C6435-FD65-42C1-AC83-781053CFB0A0}" type="presParOf" srcId="{CF7AE2C7-2EEA-4893-ABC1-F215E667BF78}" destId="{DD40E8D6-80CE-4D85-8B58-AC5AB98A6FC9}" srcOrd="4" destOrd="0" presId="urn:microsoft.com/office/officeart/2018/2/layout/IconLabelDescriptionList"/>
    <dgm:cxn modelId="{7549703A-BDFB-48A5-A3A6-2073FC6290B2}" type="presParOf" srcId="{5D9F9ABE-EEB3-4D17-A187-107944338477}" destId="{7097E0EB-D0A3-4F3A-8989-8F4EC8AFB1AC}" srcOrd="3" destOrd="0" presId="urn:microsoft.com/office/officeart/2018/2/layout/IconLabelDescriptionList"/>
    <dgm:cxn modelId="{88F933CD-15F2-492C-A7C3-8A8D2CB5CDA5}" type="presParOf" srcId="{5D9F9ABE-EEB3-4D17-A187-107944338477}" destId="{0DBD44D1-8D13-490A-A13A-158727B08DF3}" srcOrd="4" destOrd="0" presId="urn:microsoft.com/office/officeart/2018/2/layout/IconLabelDescriptionList"/>
    <dgm:cxn modelId="{92719CC7-B600-4C53-8341-85FA18913E24}" type="presParOf" srcId="{0DBD44D1-8D13-490A-A13A-158727B08DF3}" destId="{E9D4BD72-080D-4085-B45D-54FFB87F9A1E}" srcOrd="0" destOrd="0" presId="urn:microsoft.com/office/officeart/2018/2/layout/IconLabelDescriptionList"/>
    <dgm:cxn modelId="{12F1B6A0-045D-4666-8562-2CA49B2B004E}" type="presParOf" srcId="{0DBD44D1-8D13-490A-A13A-158727B08DF3}" destId="{361B3F01-34DE-48D4-B0E5-0C3CD72A0A56}" srcOrd="1" destOrd="0" presId="urn:microsoft.com/office/officeart/2018/2/layout/IconLabelDescriptionList"/>
    <dgm:cxn modelId="{B26C89CB-9099-4702-A61D-43E286D5CE2B}" type="presParOf" srcId="{0DBD44D1-8D13-490A-A13A-158727B08DF3}" destId="{EA1AFCA1-BAF6-4AF9-B1FB-92486239A857}" srcOrd="2" destOrd="0" presId="urn:microsoft.com/office/officeart/2018/2/layout/IconLabelDescriptionList"/>
    <dgm:cxn modelId="{4BA774A0-4C7A-404F-8853-BC0AA5B8EBAD}" type="presParOf" srcId="{0DBD44D1-8D13-490A-A13A-158727B08DF3}" destId="{B0EA5CC9-0688-4A08-BFE1-F87E6848F4DA}" srcOrd="3" destOrd="0" presId="urn:microsoft.com/office/officeart/2018/2/layout/IconLabelDescriptionList"/>
    <dgm:cxn modelId="{8E1BF07A-F056-4C6F-BB14-20FA1F5053E1}" type="presParOf" srcId="{0DBD44D1-8D13-490A-A13A-158727B08DF3}" destId="{B5B3C34D-249E-446A-813C-9F85A848B01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4B1B9D-608B-4419-B1E7-C35D1837E6F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1FD49B26-F353-41E0-8394-69152ED9CB15}">
      <dgm:prSet phldrT="[Text]"/>
      <dgm:spPr/>
      <dgm:t>
        <a:bodyPr/>
        <a:lstStyle/>
        <a:p>
          <a:r>
            <a:rPr lang="en-IN" b="1" dirty="0"/>
            <a:t>Models Evaluated:</a:t>
          </a:r>
          <a:endParaRPr lang="en-IN" dirty="0"/>
        </a:p>
      </dgm:t>
    </dgm:pt>
    <dgm:pt modelId="{CE9C9065-D01F-42DC-BE1A-F523581E4997}" type="parTrans" cxnId="{82B60DD9-F7BE-499C-8A14-F3E09BBA31C5}">
      <dgm:prSet/>
      <dgm:spPr/>
      <dgm:t>
        <a:bodyPr/>
        <a:lstStyle/>
        <a:p>
          <a:endParaRPr lang="en-IN"/>
        </a:p>
      </dgm:t>
    </dgm:pt>
    <dgm:pt modelId="{95DEF0DA-1D86-4557-90B7-D883A05F688C}" type="sibTrans" cxnId="{82B60DD9-F7BE-499C-8A14-F3E09BBA31C5}">
      <dgm:prSet/>
      <dgm:spPr/>
      <dgm:t>
        <a:bodyPr/>
        <a:lstStyle/>
        <a:p>
          <a:endParaRPr lang="en-IN"/>
        </a:p>
      </dgm:t>
    </dgm:pt>
    <dgm:pt modelId="{56AEC579-44D2-486A-965C-2B960864AC09}">
      <dgm:prSet/>
      <dgm:spPr/>
      <dgm:t>
        <a:bodyPr/>
        <a:lstStyle/>
        <a:p>
          <a:pPr>
            <a:buFont typeface="Arial" panose="020B0604020202020204" pitchFamily="34" charset="0"/>
            <a:buChar char="•"/>
          </a:pPr>
          <a:r>
            <a:rPr lang="en-US" b="1" dirty="0"/>
            <a:t>Random Forest</a:t>
          </a:r>
          <a:endParaRPr lang="en-US" dirty="0"/>
        </a:p>
      </dgm:t>
    </dgm:pt>
    <dgm:pt modelId="{4DB54040-CC13-40FD-8906-3E323C072FCE}" type="parTrans" cxnId="{CC4D1737-D3F4-41A2-A90A-42C821C6BB59}">
      <dgm:prSet/>
      <dgm:spPr/>
      <dgm:t>
        <a:bodyPr/>
        <a:lstStyle/>
        <a:p>
          <a:endParaRPr lang="en-IN"/>
        </a:p>
      </dgm:t>
    </dgm:pt>
    <dgm:pt modelId="{957DE9AD-C52C-44DE-9A9C-0E683FEFB830}" type="sibTrans" cxnId="{CC4D1737-D3F4-41A2-A90A-42C821C6BB59}">
      <dgm:prSet/>
      <dgm:spPr/>
      <dgm:t>
        <a:bodyPr/>
        <a:lstStyle/>
        <a:p>
          <a:endParaRPr lang="en-IN"/>
        </a:p>
      </dgm:t>
    </dgm:pt>
    <dgm:pt modelId="{28508BD9-37A6-4382-BDC4-9B5B5899739E}">
      <dgm:prSet/>
      <dgm:spPr/>
      <dgm:t>
        <a:bodyPr/>
        <a:lstStyle/>
        <a:p>
          <a:pPr>
            <a:buFont typeface="Arial" panose="020B0604020202020204" pitchFamily="34" charset="0"/>
            <a:buChar char="•"/>
          </a:pPr>
          <a:r>
            <a:rPr lang="en-US" b="1" dirty="0"/>
            <a:t>Artificial Neural Network (ANN):</a:t>
          </a:r>
          <a:endParaRPr lang="en-US" dirty="0"/>
        </a:p>
      </dgm:t>
    </dgm:pt>
    <dgm:pt modelId="{04242039-1A1B-48B3-A9F0-5F6B276507A9}" type="parTrans" cxnId="{B3180355-9391-4D6D-9F2A-6710883D1485}">
      <dgm:prSet/>
      <dgm:spPr/>
      <dgm:t>
        <a:bodyPr/>
        <a:lstStyle/>
        <a:p>
          <a:endParaRPr lang="en-IN"/>
        </a:p>
      </dgm:t>
    </dgm:pt>
    <dgm:pt modelId="{0F9F1CEB-59DE-419F-871D-8137A09B2662}" type="sibTrans" cxnId="{B3180355-9391-4D6D-9F2A-6710883D1485}">
      <dgm:prSet/>
      <dgm:spPr/>
      <dgm:t>
        <a:bodyPr/>
        <a:lstStyle/>
        <a:p>
          <a:endParaRPr lang="en-IN"/>
        </a:p>
      </dgm:t>
    </dgm:pt>
    <dgm:pt modelId="{60E5995C-B3BE-4B39-A631-E09E18CD09B0}">
      <dgm:prSet/>
      <dgm:spPr/>
      <dgm:t>
        <a:bodyPr/>
        <a:lstStyle/>
        <a:p>
          <a:r>
            <a:rPr lang="en-IN" b="1" dirty="0"/>
            <a:t>Model Performance Metrics:</a:t>
          </a:r>
          <a:endParaRPr lang="en-IN" dirty="0"/>
        </a:p>
      </dgm:t>
    </dgm:pt>
    <dgm:pt modelId="{27219245-AE9F-4D94-992E-326EB1CA1268}" type="parTrans" cxnId="{5F302EEF-87C6-428D-A621-A41B3FED8A68}">
      <dgm:prSet/>
      <dgm:spPr/>
      <dgm:t>
        <a:bodyPr/>
        <a:lstStyle/>
        <a:p>
          <a:endParaRPr lang="en-IN"/>
        </a:p>
      </dgm:t>
    </dgm:pt>
    <dgm:pt modelId="{C18BCD81-3823-42E2-9492-DECC9A78C414}" type="sibTrans" cxnId="{5F302EEF-87C6-428D-A621-A41B3FED8A68}">
      <dgm:prSet/>
      <dgm:spPr/>
      <dgm:t>
        <a:bodyPr/>
        <a:lstStyle/>
        <a:p>
          <a:endParaRPr lang="en-IN"/>
        </a:p>
      </dgm:t>
    </dgm:pt>
    <dgm:pt modelId="{370AADDE-B112-4041-A435-768A47DE233A}">
      <dgm:prSet/>
      <dgm:spPr/>
      <dgm:t>
        <a:bodyPr/>
        <a:lstStyle/>
        <a:p>
          <a:pPr>
            <a:buFont typeface="Arial" panose="020B0604020202020204" pitchFamily="34" charset="0"/>
            <a:buChar char="•"/>
          </a:pPr>
          <a:r>
            <a:rPr lang="en-US" b="1" dirty="0"/>
            <a:t>Mean Absolute Error (MAE):</a:t>
          </a:r>
          <a:r>
            <a:rPr lang="en-US" dirty="0"/>
            <a:t> Measures the average magnitude of errors in predictions.</a:t>
          </a:r>
        </a:p>
      </dgm:t>
    </dgm:pt>
    <dgm:pt modelId="{2AA0871A-EA50-4242-9357-BBCAFA99B04B}" type="parTrans" cxnId="{27A3F75C-7054-4791-89DD-E97E9FE15854}">
      <dgm:prSet/>
      <dgm:spPr/>
      <dgm:t>
        <a:bodyPr/>
        <a:lstStyle/>
        <a:p>
          <a:endParaRPr lang="en-IN"/>
        </a:p>
      </dgm:t>
    </dgm:pt>
    <dgm:pt modelId="{6A697004-FBC4-4F8F-85E2-2872BC6FCDB1}" type="sibTrans" cxnId="{27A3F75C-7054-4791-89DD-E97E9FE15854}">
      <dgm:prSet/>
      <dgm:spPr/>
      <dgm:t>
        <a:bodyPr/>
        <a:lstStyle/>
        <a:p>
          <a:endParaRPr lang="en-IN"/>
        </a:p>
      </dgm:t>
    </dgm:pt>
    <dgm:pt modelId="{7998AFC0-B60C-44CC-8D74-9FFC344EED3A}">
      <dgm:prSet/>
      <dgm:spPr/>
      <dgm:t>
        <a:bodyPr/>
        <a:lstStyle/>
        <a:p>
          <a:pPr>
            <a:buFont typeface="Arial" panose="020B0604020202020204" pitchFamily="34" charset="0"/>
            <a:buChar char="•"/>
          </a:pPr>
          <a:r>
            <a:rPr lang="en-US" b="1" dirty="0"/>
            <a:t>Root Mean Squared Error (RMSE):</a:t>
          </a:r>
          <a:r>
            <a:rPr lang="en-US" dirty="0"/>
            <a:t> Indicates the average deviation of predictions from actual values.</a:t>
          </a:r>
        </a:p>
      </dgm:t>
    </dgm:pt>
    <dgm:pt modelId="{617E7195-98DF-4E28-B692-83CBE6EB04FC}" type="parTrans" cxnId="{D0959057-BFB0-4043-92A6-38E22A3B8B84}">
      <dgm:prSet/>
      <dgm:spPr/>
      <dgm:t>
        <a:bodyPr/>
        <a:lstStyle/>
        <a:p>
          <a:endParaRPr lang="en-IN"/>
        </a:p>
      </dgm:t>
    </dgm:pt>
    <dgm:pt modelId="{1C6A456D-624B-4ED8-B5FA-A96B4DD8C2FC}" type="sibTrans" cxnId="{D0959057-BFB0-4043-92A6-38E22A3B8B84}">
      <dgm:prSet/>
      <dgm:spPr/>
      <dgm:t>
        <a:bodyPr/>
        <a:lstStyle/>
        <a:p>
          <a:endParaRPr lang="en-IN"/>
        </a:p>
      </dgm:t>
    </dgm:pt>
    <dgm:pt modelId="{EAF6EE24-8F3F-4E0E-9A95-9444C396ABDB}">
      <dgm:prSet/>
      <dgm:spPr/>
      <dgm:t>
        <a:bodyPr/>
        <a:lstStyle/>
        <a:p>
          <a:pPr>
            <a:buFont typeface="Arial" panose="020B0604020202020204" pitchFamily="34" charset="0"/>
            <a:buChar char="•"/>
          </a:pPr>
          <a:r>
            <a:rPr lang="en-US" b="1" dirty="0"/>
            <a:t>R-squared (R²):</a:t>
          </a:r>
          <a:r>
            <a:rPr lang="en-US" dirty="0"/>
            <a:t> Represents the proportion of variance in CO2 emissions explained by the model.</a:t>
          </a:r>
        </a:p>
      </dgm:t>
    </dgm:pt>
    <dgm:pt modelId="{E344671D-0EB4-4662-853B-E35F1D0DB15F}" type="parTrans" cxnId="{8522F56C-1252-40B1-A97B-668C123AB363}">
      <dgm:prSet/>
      <dgm:spPr/>
      <dgm:t>
        <a:bodyPr/>
        <a:lstStyle/>
        <a:p>
          <a:endParaRPr lang="en-IN"/>
        </a:p>
      </dgm:t>
    </dgm:pt>
    <dgm:pt modelId="{7B190E87-BABE-4BF3-8AD3-450CCB698183}" type="sibTrans" cxnId="{8522F56C-1252-40B1-A97B-668C123AB363}">
      <dgm:prSet/>
      <dgm:spPr/>
      <dgm:t>
        <a:bodyPr/>
        <a:lstStyle/>
        <a:p>
          <a:endParaRPr lang="en-IN"/>
        </a:p>
      </dgm:t>
    </dgm:pt>
    <dgm:pt modelId="{4F084776-E2E9-44E2-8E93-5680EE3F6C99}">
      <dgm:prSet/>
      <dgm:spPr/>
      <dgm:t>
        <a:bodyPr/>
        <a:lstStyle/>
        <a:p>
          <a:r>
            <a:rPr lang="en-IN" b="1" dirty="0"/>
            <a:t>Results:</a:t>
          </a:r>
          <a:endParaRPr lang="en-IN" dirty="0"/>
        </a:p>
      </dgm:t>
    </dgm:pt>
    <dgm:pt modelId="{9D5FD555-D957-482E-B619-EADB646B5288}" type="parTrans" cxnId="{6C0973FE-0E75-43C7-AA7B-BD13471D1FF4}">
      <dgm:prSet/>
      <dgm:spPr/>
      <dgm:t>
        <a:bodyPr/>
        <a:lstStyle/>
        <a:p>
          <a:endParaRPr lang="en-IN"/>
        </a:p>
      </dgm:t>
    </dgm:pt>
    <dgm:pt modelId="{BD56054E-7E2B-4B87-8DF3-F0E04DF6E97E}" type="sibTrans" cxnId="{6C0973FE-0E75-43C7-AA7B-BD13471D1FF4}">
      <dgm:prSet/>
      <dgm:spPr/>
      <dgm:t>
        <a:bodyPr/>
        <a:lstStyle/>
        <a:p>
          <a:endParaRPr lang="en-IN"/>
        </a:p>
      </dgm:t>
    </dgm:pt>
    <dgm:pt modelId="{70C9C27B-1CCB-42AD-BCAF-B718B4C56C01}">
      <dgm:prSet/>
      <dgm:spPr/>
      <dgm:t>
        <a:bodyPr/>
        <a:lstStyle/>
        <a:p>
          <a:pPr>
            <a:buFont typeface="Arial" panose="020B0604020202020204" pitchFamily="34" charset="0"/>
            <a:buChar char="•"/>
          </a:pPr>
          <a:r>
            <a:rPr lang="en-US" b="1" dirty="0"/>
            <a:t>Random Forest</a:t>
          </a:r>
          <a:r>
            <a:rPr lang="en-US" dirty="0"/>
            <a:t> outperformed other models, achieving the lowest MAE and RMSE values and the highest R².</a:t>
          </a:r>
        </a:p>
      </dgm:t>
    </dgm:pt>
    <dgm:pt modelId="{9096D9C1-1DA0-48CF-9432-C4B485370842}" type="parTrans" cxnId="{835E770C-EA09-46F0-9BB6-8DF3A5109EDD}">
      <dgm:prSet/>
      <dgm:spPr/>
      <dgm:t>
        <a:bodyPr/>
        <a:lstStyle/>
        <a:p>
          <a:endParaRPr lang="en-IN"/>
        </a:p>
      </dgm:t>
    </dgm:pt>
    <dgm:pt modelId="{C24B8B15-4E25-4937-A816-82A6AE5AC829}" type="sibTrans" cxnId="{835E770C-EA09-46F0-9BB6-8DF3A5109EDD}">
      <dgm:prSet/>
      <dgm:spPr/>
      <dgm:t>
        <a:bodyPr/>
        <a:lstStyle/>
        <a:p>
          <a:endParaRPr lang="en-IN"/>
        </a:p>
      </dgm:t>
    </dgm:pt>
    <dgm:pt modelId="{5356F49A-196F-4BD6-8CBC-1AAF4D6E31E9}">
      <dgm:prSet/>
      <dgm:spPr/>
      <dgm:t>
        <a:bodyPr/>
        <a:lstStyle/>
        <a:p>
          <a:pPr>
            <a:buFont typeface="Arial" panose="020B0604020202020204" pitchFamily="34" charset="0"/>
            <a:buChar char="•"/>
          </a:pPr>
          <a:r>
            <a:rPr lang="en-US" dirty="0"/>
            <a:t>This suggests that the complex relationships between vehicle features and CO2 emissions are better captured by the ensemble nature of the Random Forest model.</a:t>
          </a:r>
        </a:p>
      </dgm:t>
    </dgm:pt>
    <dgm:pt modelId="{A1B9B231-A1D7-4484-B665-3095217CF22C}" type="parTrans" cxnId="{40293671-283A-4245-A6AA-B8F0BEFE9CB7}">
      <dgm:prSet/>
      <dgm:spPr/>
      <dgm:t>
        <a:bodyPr/>
        <a:lstStyle/>
        <a:p>
          <a:endParaRPr lang="en-IN"/>
        </a:p>
      </dgm:t>
    </dgm:pt>
    <dgm:pt modelId="{31A93140-C9E7-45DA-B4EC-BA3C0F736AEE}" type="sibTrans" cxnId="{40293671-283A-4245-A6AA-B8F0BEFE9CB7}">
      <dgm:prSet/>
      <dgm:spPr/>
      <dgm:t>
        <a:bodyPr/>
        <a:lstStyle/>
        <a:p>
          <a:endParaRPr lang="en-IN"/>
        </a:p>
      </dgm:t>
    </dgm:pt>
    <dgm:pt modelId="{DF12CE57-014E-4E03-B182-052349A27A16}">
      <dgm:prSet phldrT="[Text]"/>
      <dgm:spPr/>
      <dgm:t>
        <a:bodyPr/>
        <a:lstStyle/>
        <a:p>
          <a:r>
            <a:rPr lang="en-US" b="1" dirty="0"/>
            <a:t>Linear Regression:</a:t>
          </a:r>
          <a:endParaRPr lang="en-IN" dirty="0"/>
        </a:p>
      </dgm:t>
    </dgm:pt>
    <dgm:pt modelId="{D422EA08-F1F7-4EE9-BC98-AAC22D55A79F}" type="parTrans" cxnId="{1DBB3028-0908-4CDC-9D68-B195FEC48297}">
      <dgm:prSet/>
      <dgm:spPr/>
      <dgm:t>
        <a:bodyPr/>
        <a:lstStyle/>
        <a:p>
          <a:endParaRPr lang="en-IN"/>
        </a:p>
      </dgm:t>
    </dgm:pt>
    <dgm:pt modelId="{5AE158C6-DB93-4243-AEAD-09E08D26CE11}" type="sibTrans" cxnId="{1DBB3028-0908-4CDC-9D68-B195FEC48297}">
      <dgm:prSet/>
      <dgm:spPr/>
      <dgm:t>
        <a:bodyPr/>
        <a:lstStyle/>
        <a:p>
          <a:endParaRPr lang="en-IN"/>
        </a:p>
      </dgm:t>
    </dgm:pt>
    <dgm:pt modelId="{19C07F9D-D942-4654-8BF0-EF587DB563F9}">
      <dgm:prSet phldrT="[Text]"/>
      <dgm:spPr/>
      <dgm:t>
        <a:bodyPr/>
        <a:lstStyle/>
        <a:p>
          <a:r>
            <a:rPr lang="en-US" dirty="0"/>
            <a:t> Simple model assuming a linear relationship between features and CO2 emissions.</a:t>
          </a:r>
          <a:endParaRPr lang="en-IN" dirty="0"/>
        </a:p>
      </dgm:t>
    </dgm:pt>
    <dgm:pt modelId="{9B6DFE45-B135-451B-86D8-981A36D90189}" type="parTrans" cxnId="{7DA2030A-E60C-4B79-B043-7AAF64699A8A}">
      <dgm:prSet/>
      <dgm:spPr/>
      <dgm:t>
        <a:bodyPr/>
        <a:lstStyle/>
        <a:p>
          <a:endParaRPr lang="en-IN"/>
        </a:p>
      </dgm:t>
    </dgm:pt>
    <dgm:pt modelId="{D5437895-3180-4AC8-A96D-5BAFA2F46B36}" type="sibTrans" cxnId="{7DA2030A-E60C-4B79-B043-7AAF64699A8A}">
      <dgm:prSet/>
      <dgm:spPr/>
      <dgm:t>
        <a:bodyPr/>
        <a:lstStyle/>
        <a:p>
          <a:endParaRPr lang="en-IN"/>
        </a:p>
      </dgm:t>
    </dgm:pt>
    <dgm:pt modelId="{55CCE1AA-07C4-4111-BBEF-3DC4D8471315}">
      <dgm:prSet/>
      <dgm:spPr/>
      <dgm:t>
        <a:bodyPr/>
        <a:lstStyle/>
        <a:p>
          <a:pPr>
            <a:buFont typeface="Arial" panose="020B0604020202020204" pitchFamily="34" charset="0"/>
            <a:buChar char="•"/>
          </a:pPr>
          <a:r>
            <a:rPr lang="en-US" dirty="0"/>
            <a:t>Ensemble model combining multiple decision trees for improved accuracy and robustness.</a:t>
          </a:r>
        </a:p>
      </dgm:t>
    </dgm:pt>
    <dgm:pt modelId="{BDD7E47E-4549-4BE7-986A-FBCE39F0768C}" type="parTrans" cxnId="{19DC78B1-FDF5-4DA6-98FC-F687AE3038FB}">
      <dgm:prSet/>
      <dgm:spPr/>
      <dgm:t>
        <a:bodyPr/>
        <a:lstStyle/>
        <a:p>
          <a:endParaRPr lang="en-IN"/>
        </a:p>
      </dgm:t>
    </dgm:pt>
    <dgm:pt modelId="{337BA224-60C8-4D13-A08F-FEB54EFD3705}" type="sibTrans" cxnId="{19DC78B1-FDF5-4DA6-98FC-F687AE3038FB}">
      <dgm:prSet/>
      <dgm:spPr/>
      <dgm:t>
        <a:bodyPr/>
        <a:lstStyle/>
        <a:p>
          <a:endParaRPr lang="en-IN"/>
        </a:p>
      </dgm:t>
    </dgm:pt>
    <dgm:pt modelId="{FE637095-02B8-498F-A7B4-E3A322C76B5C}">
      <dgm:prSet/>
      <dgm:spPr/>
      <dgm:t>
        <a:bodyPr/>
        <a:lstStyle/>
        <a:p>
          <a:pPr>
            <a:buFont typeface="Arial" panose="020B0604020202020204" pitchFamily="34" charset="0"/>
            <a:buChar char="•"/>
          </a:pPr>
          <a:r>
            <a:rPr lang="en-US" dirty="0"/>
            <a:t>Complex model with interconnected nodes that can capture non-linear relationships in the data.</a:t>
          </a:r>
        </a:p>
      </dgm:t>
    </dgm:pt>
    <dgm:pt modelId="{229AA329-D1C5-4EE3-BFAA-5A5E340EB453}" type="parTrans" cxnId="{EA3E28E0-ADB0-4B17-B42B-A0893499F112}">
      <dgm:prSet/>
      <dgm:spPr/>
      <dgm:t>
        <a:bodyPr/>
        <a:lstStyle/>
        <a:p>
          <a:endParaRPr lang="en-IN"/>
        </a:p>
      </dgm:t>
    </dgm:pt>
    <dgm:pt modelId="{BCA7CA66-729B-450D-AE4F-C5967C3927F4}" type="sibTrans" cxnId="{EA3E28E0-ADB0-4B17-B42B-A0893499F112}">
      <dgm:prSet/>
      <dgm:spPr/>
      <dgm:t>
        <a:bodyPr/>
        <a:lstStyle/>
        <a:p>
          <a:endParaRPr lang="en-IN"/>
        </a:p>
      </dgm:t>
    </dgm:pt>
    <dgm:pt modelId="{53C72C78-BD78-4AF3-A136-43E0C5916AD9}" type="pres">
      <dgm:prSet presAssocID="{964B1B9D-608B-4419-B1E7-C35D1837E6F7}" presName="linear" presStyleCnt="0">
        <dgm:presLayoutVars>
          <dgm:dir/>
          <dgm:animLvl val="lvl"/>
          <dgm:resizeHandles val="exact"/>
        </dgm:presLayoutVars>
      </dgm:prSet>
      <dgm:spPr/>
    </dgm:pt>
    <dgm:pt modelId="{101AA819-D08C-408B-BB60-E06C44A26F27}" type="pres">
      <dgm:prSet presAssocID="{1FD49B26-F353-41E0-8394-69152ED9CB15}" presName="parentLin" presStyleCnt="0"/>
      <dgm:spPr/>
    </dgm:pt>
    <dgm:pt modelId="{8BCA9835-69B4-4C1D-B2BD-2BD195EF37CF}" type="pres">
      <dgm:prSet presAssocID="{1FD49B26-F353-41E0-8394-69152ED9CB15}" presName="parentLeftMargin" presStyleLbl="node1" presStyleIdx="0" presStyleCnt="3"/>
      <dgm:spPr/>
    </dgm:pt>
    <dgm:pt modelId="{43ACC924-D2D9-4525-B934-A8626060EF01}" type="pres">
      <dgm:prSet presAssocID="{1FD49B26-F353-41E0-8394-69152ED9CB15}" presName="parentText" presStyleLbl="node1" presStyleIdx="0" presStyleCnt="3">
        <dgm:presLayoutVars>
          <dgm:chMax val="0"/>
          <dgm:bulletEnabled val="1"/>
        </dgm:presLayoutVars>
      </dgm:prSet>
      <dgm:spPr/>
    </dgm:pt>
    <dgm:pt modelId="{2BBE7C68-95F4-4470-BEED-421C7EDD9F59}" type="pres">
      <dgm:prSet presAssocID="{1FD49B26-F353-41E0-8394-69152ED9CB15}" presName="negativeSpace" presStyleCnt="0"/>
      <dgm:spPr/>
    </dgm:pt>
    <dgm:pt modelId="{C468D21B-C98E-47F7-B118-8BD539118B4C}" type="pres">
      <dgm:prSet presAssocID="{1FD49B26-F353-41E0-8394-69152ED9CB15}" presName="childText" presStyleLbl="conFgAcc1" presStyleIdx="0" presStyleCnt="3">
        <dgm:presLayoutVars>
          <dgm:bulletEnabled val="1"/>
        </dgm:presLayoutVars>
      </dgm:prSet>
      <dgm:spPr/>
    </dgm:pt>
    <dgm:pt modelId="{FDDD3D61-A4AB-4547-A96E-CCAF32C8A981}" type="pres">
      <dgm:prSet presAssocID="{95DEF0DA-1D86-4557-90B7-D883A05F688C}" presName="spaceBetweenRectangles" presStyleCnt="0"/>
      <dgm:spPr/>
    </dgm:pt>
    <dgm:pt modelId="{AC56341B-7A15-450D-A834-F2CCFB1A9E79}" type="pres">
      <dgm:prSet presAssocID="{60E5995C-B3BE-4B39-A631-E09E18CD09B0}" presName="parentLin" presStyleCnt="0"/>
      <dgm:spPr/>
    </dgm:pt>
    <dgm:pt modelId="{1529EC08-15B4-4BBE-9F8E-A9AD84DEFC33}" type="pres">
      <dgm:prSet presAssocID="{60E5995C-B3BE-4B39-A631-E09E18CD09B0}" presName="parentLeftMargin" presStyleLbl="node1" presStyleIdx="0" presStyleCnt="3"/>
      <dgm:spPr/>
    </dgm:pt>
    <dgm:pt modelId="{0D081057-C265-4B43-8A8E-2F4F8FF79BC0}" type="pres">
      <dgm:prSet presAssocID="{60E5995C-B3BE-4B39-A631-E09E18CD09B0}" presName="parentText" presStyleLbl="node1" presStyleIdx="1" presStyleCnt="3">
        <dgm:presLayoutVars>
          <dgm:chMax val="0"/>
          <dgm:bulletEnabled val="1"/>
        </dgm:presLayoutVars>
      </dgm:prSet>
      <dgm:spPr/>
    </dgm:pt>
    <dgm:pt modelId="{FCD7631D-D6F4-4C68-A963-3C750E59E664}" type="pres">
      <dgm:prSet presAssocID="{60E5995C-B3BE-4B39-A631-E09E18CD09B0}" presName="negativeSpace" presStyleCnt="0"/>
      <dgm:spPr/>
    </dgm:pt>
    <dgm:pt modelId="{08DD419D-7FDE-4697-AAFB-99D34F5C7C0B}" type="pres">
      <dgm:prSet presAssocID="{60E5995C-B3BE-4B39-A631-E09E18CD09B0}" presName="childText" presStyleLbl="conFgAcc1" presStyleIdx="1" presStyleCnt="3">
        <dgm:presLayoutVars>
          <dgm:bulletEnabled val="1"/>
        </dgm:presLayoutVars>
      </dgm:prSet>
      <dgm:spPr/>
    </dgm:pt>
    <dgm:pt modelId="{BCF6CC99-E9B5-45C1-A74F-F5DFB09B1916}" type="pres">
      <dgm:prSet presAssocID="{C18BCD81-3823-42E2-9492-DECC9A78C414}" presName="spaceBetweenRectangles" presStyleCnt="0"/>
      <dgm:spPr/>
    </dgm:pt>
    <dgm:pt modelId="{BA522E81-6820-4230-882D-3B60C63068A4}" type="pres">
      <dgm:prSet presAssocID="{4F084776-E2E9-44E2-8E93-5680EE3F6C99}" presName="parentLin" presStyleCnt="0"/>
      <dgm:spPr/>
    </dgm:pt>
    <dgm:pt modelId="{0D6F5594-5360-4BE2-8438-34575AE06136}" type="pres">
      <dgm:prSet presAssocID="{4F084776-E2E9-44E2-8E93-5680EE3F6C99}" presName="parentLeftMargin" presStyleLbl="node1" presStyleIdx="1" presStyleCnt="3"/>
      <dgm:spPr/>
    </dgm:pt>
    <dgm:pt modelId="{27E76C2B-31D1-4C9C-8700-41B9E177E128}" type="pres">
      <dgm:prSet presAssocID="{4F084776-E2E9-44E2-8E93-5680EE3F6C99}" presName="parentText" presStyleLbl="node1" presStyleIdx="2" presStyleCnt="3">
        <dgm:presLayoutVars>
          <dgm:chMax val="0"/>
          <dgm:bulletEnabled val="1"/>
        </dgm:presLayoutVars>
      </dgm:prSet>
      <dgm:spPr/>
    </dgm:pt>
    <dgm:pt modelId="{E4F19552-99CE-42F6-9DE2-5472278FE398}" type="pres">
      <dgm:prSet presAssocID="{4F084776-E2E9-44E2-8E93-5680EE3F6C99}" presName="negativeSpace" presStyleCnt="0"/>
      <dgm:spPr/>
    </dgm:pt>
    <dgm:pt modelId="{69F53086-D5D4-4666-9CA4-7CC34A48B161}" type="pres">
      <dgm:prSet presAssocID="{4F084776-E2E9-44E2-8E93-5680EE3F6C99}" presName="childText" presStyleLbl="conFgAcc1" presStyleIdx="2" presStyleCnt="3">
        <dgm:presLayoutVars>
          <dgm:bulletEnabled val="1"/>
        </dgm:presLayoutVars>
      </dgm:prSet>
      <dgm:spPr/>
    </dgm:pt>
  </dgm:ptLst>
  <dgm:cxnLst>
    <dgm:cxn modelId="{7DA2030A-E60C-4B79-B043-7AAF64699A8A}" srcId="{DF12CE57-014E-4E03-B182-052349A27A16}" destId="{19C07F9D-D942-4654-8BF0-EF587DB563F9}" srcOrd="0" destOrd="0" parTransId="{9B6DFE45-B135-451B-86D8-981A36D90189}" sibTransId="{D5437895-3180-4AC8-A96D-5BAFA2F46B36}"/>
    <dgm:cxn modelId="{D658C50B-D951-4BF9-ADD4-BEF62611714F}" type="presOf" srcId="{60E5995C-B3BE-4B39-A631-E09E18CD09B0}" destId="{1529EC08-15B4-4BBE-9F8E-A9AD84DEFC33}" srcOrd="0" destOrd="0" presId="urn:microsoft.com/office/officeart/2005/8/layout/list1"/>
    <dgm:cxn modelId="{835E770C-EA09-46F0-9BB6-8DF3A5109EDD}" srcId="{4F084776-E2E9-44E2-8E93-5680EE3F6C99}" destId="{70C9C27B-1CCB-42AD-BCAF-B718B4C56C01}" srcOrd="0" destOrd="0" parTransId="{9096D9C1-1DA0-48CF-9432-C4B485370842}" sibTransId="{C24B8B15-4E25-4937-A816-82A6AE5AC829}"/>
    <dgm:cxn modelId="{7644550E-935D-4EFE-B455-AD007B17C922}" type="presOf" srcId="{28508BD9-37A6-4382-BDC4-9B5B5899739E}" destId="{C468D21B-C98E-47F7-B118-8BD539118B4C}" srcOrd="0" destOrd="4" presId="urn:microsoft.com/office/officeart/2005/8/layout/list1"/>
    <dgm:cxn modelId="{31FEDD10-2FB5-4806-9D68-4F89DFC34155}" type="presOf" srcId="{56AEC579-44D2-486A-965C-2B960864AC09}" destId="{C468D21B-C98E-47F7-B118-8BD539118B4C}" srcOrd="0" destOrd="2" presId="urn:microsoft.com/office/officeart/2005/8/layout/list1"/>
    <dgm:cxn modelId="{85CA4514-3F32-4EF4-BB98-929D1E2574FB}" type="presOf" srcId="{370AADDE-B112-4041-A435-768A47DE233A}" destId="{08DD419D-7FDE-4697-AAFB-99D34F5C7C0B}" srcOrd="0" destOrd="0" presId="urn:microsoft.com/office/officeart/2005/8/layout/list1"/>
    <dgm:cxn modelId="{2FEB8926-5324-4E00-A96C-55D21CCA49EA}" type="presOf" srcId="{55CCE1AA-07C4-4111-BBEF-3DC4D8471315}" destId="{C468D21B-C98E-47F7-B118-8BD539118B4C}" srcOrd="0" destOrd="3" presId="urn:microsoft.com/office/officeart/2005/8/layout/list1"/>
    <dgm:cxn modelId="{8FD3AD27-4B31-4C7E-BB88-211EB09964FC}" type="presOf" srcId="{DF12CE57-014E-4E03-B182-052349A27A16}" destId="{C468D21B-C98E-47F7-B118-8BD539118B4C}" srcOrd="0" destOrd="0" presId="urn:microsoft.com/office/officeart/2005/8/layout/list1"/>
    <dgm:cxn modelId="{1DBB3028-0908-4CDC-9D68-B195FEC48297}" srcId="{1FD49B26-F353-41E0-8394-69152ED9CB15}" destId="{DF12CE57-014E-4E03-B182-052349A27A16}" srcOrd="0" destOrd="0" parTransId="{D422EA08-F1F7-4EE9-BC98-AAC22D55A79F}" sibTransId="{5AE158C6-DB93-4243-AEAD-09E08D26CE11}"/>
    <dgm:cxn modelId="{9704DB2F-DB1D-4796-BCAA-40AC2F11EAE6}" type="presOf" srcId="{5356F49A-196F-4BD6-8CBC-1AAF4D6E31E9}" destId="{69F53086-D5D4-4666-9CA4-7CC34A48B161}" srcOrd="0" destOrd="1" presId="urn:microsoft.com/office/officeart/2005/8/layout/list1"/>
    <dgm:cxn modelId="{CC4D1737-D3F4-41A2-A90A-42C821C6BB59}" srcId="{1FD49B26-F353-41E0-8394-69152ED9CB15}" destId="{56AEC579-44D2-486A-965C-2B960864AC09}" srcOrd="1" destOrd="0" parTransId="{4DB54040-CC13-40FD-8906-3E323C072FCE}" sibTransId="{957DE9AD-C52C-44DE-9A9C-0E683FEFB830}"/>
    <dgm:cxn modelId="{27A3F75C-7054-4791-89DD-E97E9FE15854}" srcId="{60E5995C-B3BE-4B39-A631-E09E18CD09B0}" destId="{370AADDE-B112-4041-A435-768A47DE233A}" srcOrd="0" destOrd="0" parTransId="{2AA0871A-EA50-4242-9357-BBCAFA99B04B}" sibTransId="{6A697004-FBC4-4F8F-85E2-2872BC6FCDB1}"/>
    <dgm:cxn modelId="{A1B0BF43-A59D-42F6-B66B-41C8C23092B9}" type="presOf" srcId="{4F084776-E2E9-44E2-8E93-5680EE3F6C99}" destId="{0D6F5594-5360-4BE2-8438-34575AE06136}" srcOrd="0" destOrd="0" presId="urn:microsoft.com/office/officeart/2005/8/layout/list1"/>
    <dgm:cxn modelId="{8522F56C-1252-40B1-A97B-668C123AB363}" srcId="{60E5995C-B3BE-4B39-A631-E09E18CD09B0}" destId="{EAF6EE24-8F3F-4E0E-9A95-9444C396ABDB}" srcOrd="2" destOrd="0" parTransId="{E344671D-0EB4-4662-853B-E35F1D0DB15F}" sibTransId="{7B190E87-BABE-4BF3-8AD3-450CCB698183}"/>
    <dgm:cxn modelId="{40293671-283A-4245-A6AA-B8F0BEFE9CB7}" srcId="{4F084776-E2E9-44E2-8E93-5680EE3F6C99}" destId="{5356F49A-196F-4BD6-8CBC-1AAF4D6E31E9}" srcOrd="1" destOrd="0" parTransId="{A1B9B231-A1D7-4484-B665-3095217CF22C}" sibTransId="{31A93140-C9E7-45DA-B4EC-BA3C0F736AEE}"/>
    <dgm:cxn modelId="{B3180355-9391-4D6D-9F2A-6710883D1485}" srcId="{1FD49B26-F353-41E0-8394-69152ED9CB15}" destId="{28508BD9-37A6-4382-BDC4-9B5B5899739E}" srcOrd="2" destOrd="0" parTransId="{04242039-1A1B-48B3-A9F0-5F6B276507A9}" sibTransId="{0F9F1CEB-59DE-419F-871D-8137A09B2662}"/>
    <dgm:cxn modelId="{D0959057-BFB0-4043-92A6-38E22A3B8B84}" srcId="{60E5995C-B3BE-4B39-A631-E09E18CD09B0}" destId="{7998AFC0-B60C-44CC-8D74-9FFC344EED3A}" srcOrd="1" destOrd="0" parTransId="{617E7195-98DF-4E28-B692-83CBE6EB04FC}" sibTransId="{1C6A456D-624B-4ED8-B5FA-A96B4DD8C2FC}"/>
    <dgm:cxn modelId="{83FEB07C-99C3-40BF-9EF4-FED65C09AF3E}" type="presOf" srcId="{4F084776-E2E9-44E2-8E93-5680EE3F6C99}" destId="{27E76C2B-31D1-4C9C-8700-41B9E177E128}" srcOrd="1" destOrd="0" presId="urn:microsoft.com/office/officeart/2005/8/layout/list1"/>
    <dgm:cxn modelId="{E2DC898B-4488-43C9-81FA-EE153B2F9B89}" type="presOf" srcId="{19C07F9D-D942-4654-8BF0-EF587DB563F9}" destId="{C468D21B-C98E-47F7-B118-8BD539118B4C}" srcOrd="0" destOrd="1" presId="urn:microsoft.com/office/officeart/2005/8/layout/list1"/>
    <dgm:cxn modelId="{18B51C8E-D7D5-4ED6-9A7E-B1D894947347}" type="presOf" srcId="{964B1B9D-608B-4419-B1E7-C35D1837E6F7}" destId="{53C72C78-BD78-4AF3-A136-43E0C5916AD9}" srcOrd="0" destOrd="0" presId="urn:microsoft.com/office/officeart/2005/8/layout/list1"/>
    <dgm:cxn modelId="{491E1397-D5DC-4D19-ABBC-2AF4141C6049}" type="presOf" srcId="{7998AFC0-B60C-44CC-8D74-9FFC344EED3A}" destId="{08DD419D-7FDE-4697-AAFB-99D34F5C7C0B}" srcOrd="0" destOrd="1" presId="urn:microsoft.com/office/officeart/2005/8/layout/list1"/>
    <dgm:cxn modelId="{72A1A29A-76E8-4D20-9EC3-3F599FE0642D}" type="presOf" srcId="{EAF6EE24-8F3F-4E0E-9A95-9444C396ABDB}" destId="{08DD419D-7FDE-4697-AAFB-99D34F5C7C0B}" srcOrd="0" destOrd="2" presId="urn:microsoft.com/office/officeart/2005/8/layout/list1"/>
    <dgm:cxn modelId="{19DC78B1-FDF5-4DA6-98FC-F687AE3038FB}" srcId="{56AEC579-44D2-486A-965C-2B960864AC09}" destId="{55CCE1AA-07C4-4111-BBEF-3DC4D8471315}" srcOrd="0" destOrd="0" parTransId="{BDD7E47E-4549-4BE7-986A-FBCE39F0768C}" sibTransId="{337BA224-60C8-4D13-A08F-FEB54EFD3705}"/>
    <dgm:cxn modelId="{4CCB22BF-1282-4643-9646-1BE157A85022}" type="presOf" srcId="{1FD49B26-F353-41E0-8394-69152ED9CB15}" destId="{43ACC924-D2D9-4525-B934-A8626060EF01}" srcOrd="1" destOrd="0" presId="urn:microsoft.com/office/officeart/2005/8/layout/list1"/>
    <dgm:cxn modelId="{104E41C6-345A-464F-A6BB-4CAC1AD9DA96}" type="presOf" srcId="{FE637095-02B8-498F-A7B4-E3A322C76B5C}" destId="{C468D21B-C98E-47F7-B118-8BD539118B4C}" srcOrd="0" destOrd="5" presId="urn:microsoft.com/office/officeart/2005/8/layout/list1"/>
    <dgm:cxn modelId="{D1D8DAD8-D96B-497C-B628-AD9B23CACEC9}" type="presOf" srcId="{70C9C27B-1CCB-42AD-BCAF-B718B4C56C01}" destId="{69F53086-D5D4-4666-9CA4-7CC34A48B161}" srcOrd="0" destOrd="0" presId="urn:microsoft.com/office/officeart/2005/8/layout/list1"/>
    <dgm:cxn modelId="{82B60DD9-F7BE-499C-8A14-F3E09BBA31C5}" srcId="{964B1B9D-608B-4419-B1E7-C35D1837E6F7}" destId="{1FD49B26-F353-41E0-8394-69152ED9CB15}" srcOrd="0" destOrd="0" parTransId="{CE9C9065-D01F-42DC-BE1A-F523581E4997}" sibTransId="{95DEF0DA-1D86-4557-90B7-D883A05F688C}"/>
    <dgm:cxn modelId="{EA3E28E0-ADB0-4B17-B42B-A0893499F112}" srcId="{28508BD9-37A6-4382-BDC4-9B5B5899739E}" destId="{FE637095-02B8-498F-A7B4-E3A322C76B5C}" srcOrd="0" destOrd="0" parTransId="{229AA329-D1C5-4EE3-BFAA-5A5E340EB453}" sibTransId="{BCA7CA66-729B-450D-AE4F-C5967C3927F4}"/>
    <dgm:cxn modelId="{0E783DE6-D678-4B44-8C3B-A75D8137A81F}" type="presOf" srcId="{1FD49B26-F353-41E0-8394-69152ED9CB15}" destId="{8BCA9835-69B4-4C1D-B2BD-2BD195EF37CF}" srcOrd="0" destOrd="0" presId="urn:microsoft.com/office/officeart/2005/8/layout/list1"/>
    <dgm:cxn modelId="{5F302EEF-87C6-428D-A621-A41B3FED8A68}" srcId="{964B1B9D-608B-4419-B1E7-C35D1837E6F7}" destId="{60E5995C-B3BE-4B39-A631-E09E18CD09B0}" srcOrd="1" destOrd="0" parTransId="{27219245-AE9F-4D94-992E-326EB1CA1268}" sibTransId="{C18BCD81-3823-42E2-9492-DECC9A78C414}"/>
    <dgm:cxn modelId="{6C0973FE-0E75-43C7-AA7B-BD13471D1FF4}" srcId="{964B1B9D-608B-4419-B1E7-C35D1837E6F7}" destId="{4F084776-E2E9-44E2-8E93-5680EE3F6C99}" srcOrd="2" destOrd="0" parTransId="{9D5FD555-D957-482E-B619-EADB646B5288}" sibTransId="{BD56054E-7E2B-4B87-8DF3-F0E04DF6E97E}"/>
    <dgm:cxn modelId="{1CDDC6FF-CE0C-49C9-9735-C86F71536AB6}" type="presOf" srcId="{60E5995C-B3BE-4B39-A631-E09E18CD09B0}" destId="{0D081057-C265-4B43-8A8E-2F4F8FF79BC0}" srcOrd="1" destOrd="0" presId="urn:microsoft.com/office/officeart/2005/8/layout/list1"/>
    <dgm:cxn modelId="{7EE9DD47-47D6-4D1E-9DDF-A81C74EE1B69}" type="presParOf" srcId="{53C72C78-BD78-4AF3-A136-43E0C5916AD9}" destId="{101AA819-D08C-408B-BB60-E06C44A26F27}" srcOrd="0" destOrd="0" presId="urn:microsoft.com/office/officeart/2005/8/layout/list1"/>
    <dgm:cxn modelId="{0AB69826-3887-44A8-B206-C5F539995059}" type="presParOf" srcId="{101AA819-D08C-408B-BB60-E06C44A26F27}" destId="{8BCA9835-69B4-4C1D-B2BD-2BD195EF37CF}" srcOrd="0" destOrd="0" presId="urn:microsoft.com/office/officeart/2005/8/layout/list1"/>
    <dgm:cxn modelId="{601194C7-4241-4504-90F6-4E29D2515DEF}" type="presParOf" srcId="{101AA819-D08C-408B-BB60-E06C44A26F27}" destId="{43ACC924-D2D9-4525-B934-A8626060EF01}" srcOrd="1" destOrd="0" presId="urn:microsoft.com/office/officeart/2005/8/layout/list1"/>
    <dgm:cxn modelId="{7981EF00-E4D4-4DFA-B6B4-74DFA0B24B88}" type="presParOf" srcId="{53C72C78-BD78-4AF3-A136-43E0C5916AD9}" destId="{2BBE7C68-95F4-4470-BEED-421C7EDD9F59}" srcOrd="1" destOrd="0" presId="urn:microsoft.com/office/officeart/2005/8/layout/list1"/>
    <dgm:cxn modelId="{D5A415B1-A523-46AD-A9F0-CB5903E10669}" type="presParOf" srcId="{53C72C78-BD78-4AF3-A136-43E0C5916AD9}" destId="{C468D21B-C98E-47F7-B118-8BD539118B4C}" srcOrd="2" destOrd="0" presId="urn:microsoft.com/office/officeart/2005/8/layout/list1"/>
    <dgm:cxn modelId="{A63A3DBA-7B59-4AEC-B44B-E4CDDAC57F91}" type="presParOf" srcId="{53C72C78-BD78-4AF3-A136-43E0C5916AD9}" destId="{FDDD3D61-A4AB-4547-A96E-CCAF32C8A981}" srcOrd="3" destOrd="0" presId="urn:microsoft.com/office/officeart/2005/8/layout/list1"/>
    <dgm:cxn modelId="{E0BF458A-EB90-4062-9110-777EA04BB66D}" type="presParOf" srcId="{53C72C78-BD78-4AF3-A136-43E0C5916AD9}" destId="{AC56341B-7A15-450D-A834-F2CCFB1A9E79}" srcOrd="4" destOrd="0" presId="urn:microsoft.com/office/officeart/2005/8/layout/list1"/>
    <dgm:cxn modelId="{661DA403-F2D9-4A77-8A62-24046DA8E4DF}" type="presParOf" srcId="{AC56341B-7A15-450D-A834-F2CCFB1A9E79}" destId="{1529EC08-15B4-4BBE-9F8E-A9AD84DEFC33}" srcOrd="0" destOrd="0" presId="urn:microsoft.com/office/officeart/2005/8/layout/list1"/>
    <dgm:cxn modelId="{835FC744-473B-443D-9D33-F4B7B2D2A129}" type="presParOf" srcId="{AC56341B-7A15-450D-A834-F2CCFB1A9E79}" destId="{0D081057-C265-4B43-8A8E-2F4F8FF79BC0}" srcOrd="1" destOrd="0" presId="urn:microsoft.com/office/officeart/2005/8/layout/list1"/>
    <dgm:cxn modelId="{78A61278-2F9E-4034-AEA3-8684434AC3E1}" type="presParOf" srcId="{53C72C78-BD78-4AF3-A136-43E0C5916AD9}" destId="{FCD7631D-D6F4-4C68-A963-3C750E59E664}" srcOrd="5" destOrd="0" presId="urn:microsoft.com/office/officeart/2005/8/layout/list1"/>
    <dgm:cxn modelId="{701C1CF8-F259-47DF-B64F-12DCA359D187}" type="presParOf" srcId="{53C72C78-BD78-4AF3-A136-43E0C5916AD9}" destId="{08DD419D-7FDE-4697-AAFB-99D34F5C7C0B}" srcOrd="6" destOrd="0" presId="urn:microsoft.com/office/officeart/2005/8/layout/list1"/>
    <dgm:cxn modelId="{3CE2B834-6719-4AA2-8A0E-6342D6FDCD7F}" type="presParOf" srcId="{53C72C78-BD78-4AF3-A136-43E0C5916AD9}" destId="{BCF6CC99-E9B5-45C1-A74F-F5DFB09B1916}" srcOrd="7" destOrd="0" presId="urn:microsoft.com/office/officeart/2005/8/layout/list1"/>
    <dgm:cxn modelId="{22AAA8B4-2C06-42FD-8EE5-5E18F166ED22}" type="presParOf" srcId="{53C72C78-BD78-4AF3-A136-43E0C5916AD9}" destId="{BA522E81-6820-4230-882D-3B60C63068A4}" srcOrd="8" destOrd="0" presId="urn:microsoft.com/office/officeart/2005/8/layout/list1"/>
    <dgm:cxn modelId="{8C4A343D-D97C-4E09-A5C5-9A56551E1DC0}" type="presParOf" srcId="{BA522E81-6820-4230-882D-3B60C63068A4}" destId="{0D6F5594-5360-4BE2-8438-34575AE06136}" srcOrd="0" destOrd="0" presId="urn:microsoft.com/office/officeart/2005/8/layout/list1"/>
    <dgm:cxn modelId="{F408A37D-50B2-4815-8BE7-DC0DD29732F8}" type="presParOf" srcId="{BA522E81-6820-4230-882D-3B60C63068A4}" destId="{27E76C2B-31D1-4C9C-8700-41B9E177E128}" srcOrd="1" destOrd="0" presId="urn:microsoft.com/office/officeart/2005/8/layout/list1"/>
    <dgm:cxn modelId="{A648E83B-2D6F-4351-A72B-6CD9A532655F}" type="presParOf" srcId="{53C72C78-BD78-4AF3-A136-43E0C5916AD9}" destId="{E4F19552-99CE-42F6-9DE2-5472278FE398}" srcOrd="9" destOrd="0" presId="urn:microsoft.com/office/officeart/2005/8/layout/list1"/>
    <dgm:cxn modelId="{2B4E64F4-5351-478E-8B74-E14F8B4E176D}" type="presParOf" srcId="{53C72C78-BD78-4AF3-A136-43E0C5916AD9}" destId="{69F53086-D5D4-4666-9CA4-7CC34A48B16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EA6F32-DF60-47F7-88B5-97A2F1A34D30}" type="doc">
      <dgm:prSet loTypeId="urn:microsoft.com/office/officeart/2005/8/layout/hierarchy1" loCatId="hierarchy" qsTypeId="urn:microsoft.com/office/officeart/2005/8/quickstyle/simple1" qsCatId="simple" csTypeId="urn:microsoft.com/office/officeart/2005/8/colors/colorful2" csCatId="colorful" phldr="1"/>
      <dgm:spPr/>
    </dgm:pt>
    <dgm:pt modelId="{505142D4-7F9E-48F5-B95E-E80ADFF00F98}">
      <dgm:prSet phldrT="[Text]"/>
      <dgm:spPr/>
      <dgm:t>
        <a:bodyPr/>
        <a:lstStyle/>
        <a:p>
          <a:r>
            <a:rPr lang="en-IN" b="1"/>
            <a:t>ANN Architecture:</a:t>
          </a:r>
          <a:endParaRPr lang="en-IN"/>
        </a:p>
      </dgm:t>
    </dgm:pt>
    <dgm:pt modelId="{61792D73-2CDD-4529-B6B8-5F382FECAC9C}" type="parTrans" cxnId="{D1D3E184-9942-493C-A58E-FA46DF6BA49B}">
      <dgm:prSet/>
      <dgm:spPr/>
      <dgm:t>
        <a:bodyPr/>
        <a:lstStyle/>
        <a:p>
          <a:endParaRPr lang="en-IN"/>
        </a:p>
      </dgm:t>
    </dgm:pt>
    <dgm:pt modelId="{7FB9CC96-BBD4-4C80-9B85-F6DAA2F6FCE1}" type="sibTrans" cxnId="{D1D3E184-9942-493C-A58E-FA46DF6BA49B}">
      <dgm:prSet/>
      <dgm:spPr/>
      <dgm:t>
        <a:bodyPr/>
        <a:lstStyle/>
        <a:p>
          <a:endParaRPr lang="en-IN"/>
        </a:p>
      </dgm:t>
    </dgm:pt>
    <dgm:pt modelId="{B048F72C-D622-4AA2-B2C7-358BB0209578}">
      <dgm:prSet/>
      <dgm:spPr/>
      <dgm:t>
        <a:bodyPr/>
        <a:lstStyle/>
        <a:p>
          <a:pPr>
            <a:buFont typeface="Arial" panose="020B0604020202020204" pitchFamily="34" charset="0"/>
            <a:buChar char="•"/>
          </a:pPr>
          <a:r>
            <a:rPr lang="en-US" b="1"/>
            <a:t>Hidden Layers:</a:t>
          </a:r>
          <a:endParaRPr lang="en-US" dirty="0"/>
        </a:p>
      </dgm:t>
    </dgm:pt>
    <dgm:pt modelId="{EBE0D07D-7EA0-4891-81EF-4EF2639857BD}" type="parTrans" cxnId="{0A2B7976-74EA-45AC-84A6-AE1A66AB3126}">
      <dgm:prSet/>
      <dgm:spPr/>
      <dgm:t>
        <a:bodyPr/>
        <a:lstStyle/>
        <a:p>
          <a:endParaRPr lang="en-IN"/>
        </a:p>
      </dgm:t>
    </dgm:pt>
    <dgm:pt modelId="{1C28DE83-1F79-4262-877C-CE06AF69EEBB}" type="sibTrans" cxnId="{0A2B7976-74EA-45AC-84A6-AE1A66AB3126}">
      <dgm:prSet/>
      <dgm:spPr/>
      <dgm:t>
        <a:bodyPr/>
        <a:lstStyle/>
        <a:p>
          <a:endParaRPr lang="en-IN"/>
        </a:p>
      </dgm:t>
    </dgm:pt>
    <dgm:pt modelId="{781C30D9-E01B-4C52-A948-EFDEB64054DF}">
      <dgm:prSet/>
      <dgm:spPr/>
      <dgm:t>
        <a:bodyPr/>
        <a:lstStyle/>
        <a:p>
          <a:pPr>
            <a:buFont typeface="Arial" panose="020B0604020202020204" pitchFamily="34" charset="0"/>
            <a:buChar char="•"/>
          </a:pPr>
          <a:r>
            <a:rPr lang="en-US" b="1"/>
            <a:t>Output Layer:</a:t>
          </a:r>
          <a:endParaRPr lang="en-US" dirty="0"/>
        </a:p>
      </dgm:t>
    </dgm:pt>
    <dgm:pt modelId="{F2BA8CE8-34F7-4D20-905C-593FB90713EB}" type="parTrans" cxnId="{41530C77-FF19-4FCD-B2BB-FB652B633140}">
      <dgm:prSet/>
      <dgm:spPr/>
      <dgm:t>
        <a:bodyPr/>
        <a:lstStyle/>
        <a:p>
          <a:endParaRPr lang="en-IN"/>
        </a:p>
      </dgm:t>
    </dgm:pt>
    <dgm:pt modelId="{38BE3CAB-A0F9-4450-9EA2-F3A460DCC868}" type="sibTrans" cxnId="{41530C77-FF19-4FCD-B2BB-FB652B633140}">
      <dgm:prSet/>
      <dgm:spPr/>
      <dgm:t>
        <a:bodyPr/>
        <a:lstStyle/>
        <a:p>
          <a:endParaRPr lang="en-IN"/>
        </a:p>
      </dgm:t>
    </dgm:pt>
    <dgm:pt modelId="{52E794FA-F3F3-4DFB-848E-DE32899ED467}">
      <dgm:prSet/>
      <dgm:spPr/>
      <dgm:t>
        <a:bodyPr/>
        <a:lstStyle/>
        <a:p>
          <a:r>
            <a:rPr lang="en-IN" b="1"/>
            <a:t>Training and Optimization:</a:t>
          </a:r>
          <a:endParaRPr lang="en-IN"/>
        </a:p>
      </dgm:t>
    </dgm:pt>
    <dgm:pt modelId="{4E8175BD-A4BA-4E00-9F67-9EBE38A74807}" type="parTrans" cxnId="{7FEAAC3B-6868-400D-BCD3-D5577DF6E45E}">
      <dgm:prSet/>
      <dgm:spPr/>
      <dgm:t>
        <a:bodyPr/>
        <a:lstStyle/>
        <a:p>
          <a:endParaRPr lang="en-IN"/>
        </a:p>
      </dgm:t>
    </dgm:pt>
    <dgm:pt modelId="{9B0334D1-F0BC-4B5E-9EC1-0A0F3B3A0730}" type="sibTrans" cxnId="{7FEAAC3B-6868-400D-BCD3-D5577DF6E45E}">
      <dgm:prSet/>
      <dgm:spPr/>
      <dgm:t>
        <a:bodyPr/>
        <a:lstStyle/>
        <a:p>
          <a:endParaRPr lang="en-IN"/>
        </a:p>
      </dgm:t>
    </dgm:pt>
    <dgm:pt modelId="{6E67B135-1898-495C-B81E-6E4E2C930705}">
      <dgm:prSet/>
      <dgm:spPr/>
      <dgm:t>
        <a:bodyPr/>
        <a:lstStyle/>
        <a:p>
          <a:pPr>
            <a:buFont typeface="Arial" panose="020B0604020202020204" pitchFamily="34" charset="0"/>
            <a:buChar char="•"/>
          </a:pPr>
          <a:r>
            <a:rPr lang="en-US" b="1"/>
            <a:t>Optimizer:</a:t>
          </a:r>
          <a:endParaRPr lang="en-US" dirty="0"/>
        </a:p>
      </dgm:t>
    </dgm:pt>
    <dgm:pt modelId="{A296DBD1-EF57-48E2-9694-BEDF07AACD12}" type="parTrans" cxnId="{D9B4AB92-FC39-4284-9A94-5E525348BA39}">
      <dgm:prSet/>
      <dgm:spPr/>
      <dgm:t>
        <a:bodyPr/>
        <a:lstStyle/>
        <a:p>
          <a:endParaRPr lang="en-IN"/>
        </a:p>
      </dgm:t>
    </dgm:pt>
    <dgm:pt modelId="{79052115-B0E2-4016-A236-27C54E4E3277}" type="sibTrans" cxnId="{D9B4AB92-FC39-4284-9A94-5E525348BA39}">
      <dgm:prSet/>
      <dgm:spPr/>
      <dgm:t>
        <a:bodyPr/>
        <a:lstStyle/>
        <a:p>
          <a:endParaRPr lang="en-IN"/>
        </a:p>
      </dgm:t>
    </dgm:pt>
    <dgm:pt modelId="{93E3900F-2185-4638-A213-7EF823B44F22}">
      <dgm:prSet/>
      <dgm:spPr/>
      <dgm:t>
        <a:bodyPr/>
        <a:lstStyle/>
        <a:p>
          <a:pPr>
            <a:buFont typeface="Arial" panose="020B0604020202020204" pitchFamily="34" charset="0"/>
            <a:buChar char="•"/>
          </a:pPr>
          <a:r>
            <a:rPr lang="en-US" b="1"/>
            <a:t>Loss Function:</a:t>
          </a:r>
          <a:endParaRPr lang="en-US" dirty="0"/>
        </a:p>
      </dgm:t>
    </dgm:pt>
    <dgm:pt modelId="{E3B35F05-02B8-46D4-950E-339FBB08008E}" type="parTrans" cxnId="{7CE7D1AA-577A-4A1D-8E8C-FA601CE72D16}">
      <dgm:prSet/>
      <dgm:spPr/>
      <dgm:t>
        <a:bodyPr/>
        <a:lstStyle/>
        <a:p>
          <a:endParaRPr lang="en-IN"/>
        </a:p>
      </dgm:t>
    </dgm:pt>
    <dgm:pt modelId="{E9DDF42B-CEF3-49D7-B177-DCA52786796D}" type="sibTrans" cxnId="{7CE7D1AA-577A-4A1D-8E8C-FA601CE72D16}">
      <dgm:prSet/>
      <dgm:spPr/>
      <dgm:t>
        <a:bodyPr/>
        <a:lstStyle/>
        <a:p>
          <a:endParaRPr lang="en-IN"/>
        </a:p>
      </dgm:t>
    </dgm:pt>
    <dgm:pt modelId="{61AA4D45-D068-43F3-B6FD-F76EA1EE34CF}">
      <dgm:prSet/>
      <dgm:spPr/>
      <dgm:t>
        <a:bodyPr/>
        <a:lstStyle/>
        <a:p>
          <a:pPr>
            <a:buFont typeface="Arial" panose="020B0604020202020204" pitchFamily="34" charset="0"/>
            <a:buChar char="•"/>
          </a:pPr>
          <a:r>
            <a:rPr lang="en-IN"/>
            <a:t> Neurons representing vehicle features (engine size, cylinders, fuel type, etc.).</a:t>
          </a:r>
          <a:endParaRPr lang="en-IN" dirty="0"/>
        </a:p>
      </dgm:t>
    </dgm:pt>
    <dgm:pt modelId="{04410BE5-C042-44D5-AC8B-E517D00346DA}" type="parTrans" cxnId="{069C989F-A764-472B-9580-D01CC636BBA7}">
      <dgm:prSet/>
      <dgm:spPr/>
      <dgm:t>
        <a:bodyPr/>
        <a:lstStyle/>
        <a:p>
          <a:endParaRPr lang="en-IN"/>
        </a:p>
      </dgm:t>
    </dgm:pt>
    <dgm:pt modelId="{9F61365D-5BC9-4BFD-ACA8-BB64F9A3E4EC}" type="sibTrans" cxnId="{069C989F-A764-472B-9580-D01CC636BBA7}">
      <dgm:prSet/>
      <dgm:spPr/>
      <dgm:t>
        <a:bodyPr/>
        <a:lstStyle/>
        <a:p>
          <a:endParaRPr lang="en-IN"/>
        </a:p>
      </dgm:t>
    </dgm:pt>
    <dgm:pt modelId="{B58110E9-F156-45F0-969D-C489E1733D52}">
      <dgm:prSet phldrT="[Text]"/>
      <dgm:spPr/>
      <dgm:t>
        <a:bodyPr/>
        <a:lstStyle/>
        <a:p>
          <a:r>
            <a:rPr lang="en-IN" b="1"/>
            <a:t>Input Layer</a:t>
          </a:r>
          <a:endParaRPr lang="en-IN"/>
        </a:p>
      </dgm:t>
    </dgm:pt>
    <dgm:pt modelId="{8228F346-9C77-4A3A-B259-ACA872BD6B99}" type="parTrans" cxnId="{02D2BA5B-B04E-4D8A-8431-FF980AD7D6F4}">
      <dgm:prSet/>
      <dgm:spPr/>
      <dgm:t>
        <a:bodyPr/>
        <a:lstStyle/>
        <a:p>
          <a:endParaRPr lang="en-IN"/>
        </a:p>
      </dgm:t>
    </dgm:pt>
    <dgm:pt modelId="{5997CDC2-AFD1-466C-BABE-E649CD4E6C2A}" type="sibTrans" cxnId="{02D2BA5B-B04E-4D8A-8431-FF980AD7D6F4}">
      <dgm:prSet/>
      <dgm:spPr/>
      <dgm:t>
        <a:bodyPr/>
        <a:lstStyle/>
        <a:p>
          <a:endParaRPr lang="en-IN"/>
        </a:p>
      </dgm:t>
    </dgm:pt>
    <dgm:pt modelId="{5FBFB2F6-B435-4325-912C-03518D9042F1}">
      <dgm:prSet/>
      <dgm:spPr/>
      <dgm:t>
        <a:bodyPr/>
        <a:lstStyle/>
        <a:p>
          <a:pPr>
            <a:buFont typeface="Arial" panose="020B0604020202020204" pitchFamily="34" charset="0"/>
            <a:buChar char="•"/>
          </a:pPr>
          <a:r>
            <a:rPr lang="en-US"/>
            <a:t> Multiple layers with interconnected neurons that process and learn from the data.</a:t>
          </a:r>
          <a:endParaRPr lang="en-US" dirty="0"/>
        </a:p>
      </dgm:t>
    </dgm:pt>
    <dgm:pt modelId="{4EF00B8E-2CC9-4962-B965-9984B0524A18}" type="parTrans" cxnId="{B0D69C72-70A4-4A27-88DD-97DA1A19D519}">
      <dgm:prSet/>
      <dgm:spPr/>
      <dgm:t>
        <a:bodyPr/>
        <a:lstStyle/>
        <a:p>
          <a:endParaRPr lang="en-IN"/>
        </a:p>
      </dgm:t>
    </dgm:pt>
    <dgm:pt modelId="{4226669E-D293-42D0-B4D3-9A6AFE305FA2}" type="sibTrans" cxnId="{B0D69C72-70A4-4A27-88DD-97DA1A19D519}">
      <dgm:prSet/>
      <dgm:spPr/>
      <dgm:t>
        <a:bodyPr/>
        <a:lstStyle/>
        <a:p>
          <a:endParaRPr lang="en-IN"/>
        </a:p>
      </dgm:t>
    </dgm:pt>
    <dgm:pt modelId="{2163E632-724B-4184-9368-19F9BAA0C57F}">
      <dgm:prSet/>
      <dgm:spPr/>
      <dgm:t>
        <a:bodyPr/>
        <a:lstStyle/>
        <a:p>
          <a:pPr>
            <a:buFont typeface="Arial" panose="020B0604020202020204" pitchFamily="34" charset="0"/>
            <a:buChar char="•"/>
          </a:pPr>
          <a:r>
            <a:rPr lang="en-US"/>
            <a:t>Neuron representing the predicted CO2 emissions.</a:t>
          </a:r>
          <a:endParaRPr lang="en-US" dirty="0"/>
        </a:p>
      </dgm:t>
    </dgm:pt>
    <dgm:pt modelId="{53C39D46-E56B-4505-8E65-FADBBDA01D87}" type="parTrans" cxnId="{222FEA7A-72CD-445A-9C7B-4F76FCC50F1D}">
      <dgm:prSet/>
      <dgm:spPr/>
      <dgm:t>
        <a:bodyPr/>
        <a:lstStyle/>
        <a:p>
          <a:endParaRPr lang="en-IN"/>
        </a:p>
      </dgm:t>
    </dgm:pt>
    <dgm:pt modelId="{CAC90F0D-3CC9-41BD-8512-2CD7F02A0FCC}" type="sibTrans" cxnId="{222FEA7A-72CD-445A-9C7B-4F76FCC50F1D}">
      <dgm:prSet/>
      <dgm:spPr/>
      <dgm:t>
        <a:bodyPr/>
        <a:lstStyle/>
        <a:p>
          <a:endParaRPr lang="en-IN"/>
        </a:p>
      </dgm:t>
    </dgm:pt>
    <dgm:pt modelId="{2E408C81-6879-42F6-86C5-7AEB7F7EA293}">
      <dgm:prSet/>
      <dgm:spPr/>
      <dgm:t>
        <a:bodyPr/>
        <a:lstStyle/>
        <a:p>
          <a:r>
            <a:rPr lang="en-US" b="1"/>
            <a:t>Activation Functions:</a:t>
          </a:r>
          <a:endParaRPr lang="en-IN"/>
        </a:p>
      </dgm:t>
    </dgm:pt>
    <dgm:pt modelId="{FE8D8B7F-F319-4B35-9A40-B47550D359CE}" type="parTrans" cxnId="{68B8B5B5-FD92-4113-85AA-3548E43C6D54}">
      <dgm:prSet/>
      <dgm:spPr/>
      <dgm:t>
        <a:bodyPr/>
        <a:lstStyle/>
        <a:p>
          <a:endParaRPr lang="en-IN"/>
        </a:p>
      </dgm:t>
    </dgm:pt>
    <dgm:pt modelId="{1ECF3EE1-BD87-4891-89A7-02791021CFF4}" type="sibTrans" cxnId="{68B8B5B5-FD92-4113-85AA-3548E43C6D54}">
      <dgm:prSet/>
      <dgm:spPr/>
      <dgm:t>
        <a:bodyPr/>
        <a:lstStyle/>
        <a:p>
          <a:endParaRPr lang="en-IN"/>
        </a:p>
      </dgm:t>
    </dgm:pt>
    <dgm:pt modelId="{1E9A8436-EBDF-492D-8CC9-D3C7308FA426}">
      <dgm:prSet/>
      <dgm:spPr/>
      <dgm:t>
        <a:bodyPr/>
        <a:lstStyle/>
        <a:p>
          <a:r>
            <a:rPr lang="en-US" dirty="0"/>
            <a:t>Rectified Linear Unit (</a:t>
          </a:r>
          <a:r>
            <a:rPr lang="en-US" dirty="0" err="1"/>
            <a:t>ReLU</a:t>
          </a:r>
          <a:r>
            <a:rPr lang="en-US" dirty="0"/>
            <a:t>) for hidden layers, linear for output layer.</a:t>
          </a:r>
          <a:endParaRPr lang="en-IN" dirty="0"/>
        </a:p>
      </dgm:t>
    </dgm:pt>
    <dgm:pt modelId="{90DAF1AF-ABCF-4159-9B6C-BC47FFF1166D}" type="parTrans" cxnId="{238BEB8E-1545-4AAA-94D1-BA4C3F8697B6}">
      <dgm:prSet/>
      <dgm:spPr/>
      <dgm:t>
        <a:bodyPr/>
        <a:lstStyle/>
        <a:p>
          <a:endParaRPr lang="en-IN"/>
        </a:p>
      </dgm:t>
    </dgm:pt>
    <dgm:pt modelId="{2E8D9E9B-C585-4947-9DA7-CB13867D4BCF}" type="sibTrans" cxnId="{238BEB8E-1545-4AAA-94D1-BA4C3F8697B6}">
      <dgm:prSet/>
      <dgm:spPr/>
      <dgm:t>
        <a:bodyPr/>
        <a:lstStyle/>
        <a:p>
          <a:endParaRPr lang="en-IN"/>
        </a:p>
      </dgm:t>
    </dgm:pt>
    <dgm:pt modelId="{E702B0BF-A5FF-4D47-9224-F41E83650E9A}">
      <dgm:prSet/>
      <dgm:spPr/>
      <dgm:t>
        <a:bodyPr/>
        <a:lstStyle/>
        <a:p>
          <a:pPr>
            <a:buFont typeface="Arial" panose="020B0604020202020204" pitchFamily="34" charset="0"/>
            <a:buChar char="•"/>
          </a:pPr>
          <a:r>
            <a:rPr lang="en-US"/>
            <a:t>Adam optimizer for efficient gradient descent-based learning.</a:t>
          </a:r>
          <a:endParaRPr lang="en-US" dirty="0"/>
        </a:p>
      </dgm:t>
    </dgm:pt>
    <dgm:pt modelId="{F25881BD-5FA8-4303-B497-A69CED91986C}" type="parTrans" cxnId="{B3FB54B8-9D20-470D-9B8E-0A5F9AFE8F77}">
      <dgm:prSet/>
      <dgm:spPr/>
      <dgm:t>
        <a:bodyPr/>
        <a:lstStyle/>
        <a:p>
          <a:endParaRPr lang="en-IN"/>
        </a:p>
      </dgm:t>
    </dgm:pt>
    <dgm:pt modelId="{92F2CCD8-9225-49A1-9419-B95DC2D95920}" type="sibTrans" cxnId="{B3FB54B8-9D20-470D-9B8E-0A5F9AFE8F77}">
      <dgm:prSet/>
      <dgm:spPr/>
      <dgm:t>
        <a:bodyPr/>
        <a:lstStyle/>
        <a:p>
          <a:endParaRPr lang="en-IN"/>
        </a:p>
      </dgm:t>
    </dgm:pt>
    <dgm:pt modelId="{867BC075-F4EB-4A2C-BA47-6C1846543219}">
      <dgm:prSet/>
      <dgm:spPr/>
      <dgm:t>
        <a:bodyPr/>
        <a:lstStyle/>
        <a:p>
          <a:pPr>
            <a:buFont typeface="Arial" panose="020B0604020202020204" pitchFamily="34" charset="0"/>
            <a:buChar char="•"/>
          </a:pPr>
          <a:r>
            <a:rPr lang="en-US" dirty="0"/>
            <a:t>Mean Squared Error (MSE) to minimize the difference between predicted and actual CO2 emissions</a:t>
          </a:r>
        </a:p>
      </dgm:t>
    </dgm:pt>
    <dgm:pt modelId="{A13207EB-90EB-4607-954D-6303AED51128}" type="parTrans" cxnId="{DE2055C6-F560-444A-8742-322537C442A3}">
      <dgm:prSet/>
      <dgm:spPr/>
      <dgm:t>
        <a:bodyPr/>
        <a:lstStyle/>
        <a:p>
          <a:endParaRPr lang="en-IN"/>
        </a:p>
      </dgm:t>
    </dgm:pt>
    <dgm:pt modelId="{3CB007BD-CAA2-4308-8CFF-84398284261A}" type="sibTrans" cxnId="{DE2055C6-F560-444A-8742-322537C442A3}">
      <dgm:prSet/>
      <dgm:spPr/>
      <dgm:t>
        <a:bodyPr/>
        <a:lstStyle/>
        <a:p>
          <a:endParaRPr lang="en-IN"/>
        </a:p>
      </dgm:t>
    </dgm:pt>
    <dgm:pt modelId="{EFC65ED3-123F-4DC5-ACE8-BE711C8AFC24}" type="pres">
      <dgm:prSet presAssocID="{CAEA6F32-DF60-47F7-88B5-97A2F1A34D30}" presName="hierChild1" presStyleCnt="0">
        <dgm:presLayoutVars>
          <dgm:chPref val="1"/>
          <dgm:dir/>
          <dgm:animOne val="branch"/>
          <dgm:animLvl val="lvl"/>
          <dgm:resizeHandles/>
        </dgm:presLayoutVars>
      </dgm:prSet>
      <dgm:spPr/>
    </dgm:pt>
    <dgm:pt modelId="{63F9011F-92E7-482B-8DF8-1AFFEF18D7DD}" type="pres">
      <dgm:prSet presAssocID="{505142D4-7F9E-48F5-B95E-E80ADFF00F98}" presName="hierRoot1" presStyleCnt="0"/>
      <dgm:spPr/>
    </dgm:pt>
    <dgm:pt modelId="{93CA655A-23DC-42E1-A1FA-2E8697E469A6}" type="pres">
      <dgm:prSet presAssocID="{505142D4-7F9E-48F5-B95E-E80ADFF00F98}" presName="composite" presStyleCnt="0"/>
      <dgm:spPr/>
    </dgm:pt>
    <dgm:pt modelId="{4EC5A5BF-1B87-4F6D-91FF-80693DD1316B}" type="pres">
      <dgm:prSet presAssocID="{505142D4-7F9E-48F5-B95E-E80ADFF00F98}" presName="background" presStyleLbl="node0" presStyleIdx="0" presStyleCnt="3"/>
      <dgm:spPr/>
    </dgm:pt>
    <dgm:pt modelId="{ABBC7743-2819-4E6D-933C-F345E0DFB1F7}" type="pres">
      <dgm:prSet presAssocID="{505142D4-7F9E-48F5-B95E-E80ADFF00F98}" presName="text" presStyleLbl="fgAcc0" presStyleIdx="0" presStyleCnt="3">
        <dgm:presLayoutVars>
          <dgm:chPref val="3"/>
        </dgm:presLayoutVars>
      </dgm:prSet>
      <dgm:spPr/>
    </dgm:pt>
    <dgm:pt modelId="{08A578F0-2F6B-4B09-B392-C05746B23133}" type="pres">
      <dgm:prSet presAssocID="{505142D4-7F9E-48F5-B95E-E80ADFF00F98}" presName="hierChild2" presStyleCnt="0"/>
      <dgm:spPr/>
    </dgm:pt>
    <dgm:pt modelId="{E3FEBB28-7697-4C0D-A521-83B3D29E9B0B}" type="pres">
      <dgm:prSet presAssocID="{8228F346-9C77-4A3A-B259-ACA872BD6B99}" presName="Name10" presStyleLbl="parChTrans1D2" presStyleIdx="0" presStyleCnt="6"/>
      <dgm:spPr/>
    </dgm:pt>
    <dgm:pt modelId="{C7C707C6-C7AE-4F1C-BEEA-770AD00FD0C7}" type="pres">
      <dgm:prSet presAssocID="{B58110E9-F156-45F0-969D-C489E1733D52}" presName="hierRoot2" presStyleCnt="0"/>
      <dgm:spPr/>
    </dgm:pt>
    <dgm:pt modelId="{055069A4-7E5D-46E9-BDA1-F510085B7AC8}" type="pres">
      <dgm:prSet presAssocID="{B58110E9-F156-45F0-969D-C489E1733D52}" presName="composite2" presStyleCnt="0"/>
      <dgm:spPr/>
    </dgm:pt>
    <dgm:pt modelId="{3C5A8E57-2F66-4C4C-B4EE-04FC25BF234B}" type="pres">
      <dgm:prSet presAssocID="{B58110E9-F156-45F0-969D-C489E1733D52}" presName="background2" presStyleLbl="node2" presStyleIdx="0" presStyleCnt="6"/>
      <dgm:spPr/>
    </dgm:pt>
    <dgm:pt modelId="{3A4F7784-DE49-4A3C-9FC5-FB6CB8DF8858}" type="pres">
      <dgm:prSet presAssocID="{B58110E9-F156-45F0-969D-C489E1733D52}" presName="text2" presStyleLbl="fgAcc2" presStyleIdx="0" presStyleCnt="6">
        <dgm:presLayoutVars>
          <dgm:chPref val="3"/>
        </dgm:presLayoutVars>
      </dgm:prSet>
      <dgm:spPr/>
    </dgm:pt>
    <dgm:pt modelId="{B23004A3-E4C3-44B3-AB80-54C14F122DEF}" type="pres">
      <dgm:prSet presAssocID="{B58110E9-F156-45F0-969D-C489E1733D52}" presName="hierChild3" presStyleCnt="0"/>
      <dgm:spPr/>
    </dgm:pt>
    <dgm:pt modelId="{94DFFCB4-D657-43AC-BCA5-9DC17E8D3FED}" type="pres">
      <dgm:prSet presAssocID="{04410BE5-C042-44D5-AC8B-E517D00346DA}" presName="Name17" presStyleLbl="parChTrans1D3" presStyleIdx="0" presStyleCnt="5"/>
      <dgm:spPr/>
    </dgm:pt>
    <dgm:pt modelId="{C4A4C1F0-395D-4B15-9385-E2D69B688946}" type="pres">
      <dgm:prSet presAssocID="{61AA4D45-D068-43F3-B6FD-F76EA1EE34CF}" presName="hierRoot3" presStyleCnt="0"/>
      <dgm:spPr/>
    </dgm:pt>
    <dgm:pt modelId="{EC8F7AAB-746A-4597-AB02-522CCE58A230}" type="pres">
      <dgm:prSet presAssocID="{61AA4D45-D068-43F3-B6FD-F76EA1EE34CF}" presName="composite3" presStyleCnt="0"/>
      <dgm:spPr/>
    </dgm:pt>
    <dgm:pt modelId="{7749FE82-C0CE-4790-B7CF-600176522141}" type="pres">
      <dgm:prSet presAssocID="{61AA4D45-D068-43F3-B6FD-F76EA1EE34CF}" presName="background3" presStyleLbl="node3" presStyleIdx="0" presStyleCnt="5"/>
      <dgm:spPr/>
    </dgm:pt>
    <dgm:pt modelId="{71AC73FB-0713-496E-9E94-B6F55F52C475}" type="pres">
      <dgm:prSet presAssocID="{61AA4D45-D068-43F3-B6FD-F76EA1EE34CF}" presName="text3" presStyleLbl="fgAcc3" presStyleIdx="0" presStyleCnt="5">
        <dgm:presLayoutVars>
          <dgm:chPref val="3"/>
        </dgm:presLayoutVars>
      </dgm:prSet>
      <dgm:spPr/>
    </dgm:pt>
    <dgm:pt modelId="{C965EE57-2762-495B-AC15-36644E8F2A86}" type="pres">
      <dgm:prSet presAssocID="{61AA4D45-D068-43F3-B6FD-F76EA1EE34CF}" presName="hierChild4" presStyleCnt="0"/>
      <dgm:spPr/>
    </dgm:pt>
    <dgm:pt modelId="{2625FE5B-4D6C-4B30-9FA6-0AFE52EE7636}" type="pres">
      <dgm:prSet presAssocID="{EBE0D07D-7EA0-4891-81EF-4EF2639857BD}" presName="Name10" presStyleLbl="parChTrans1D2" presStyleIdx="1" presStyleCnt="6"/>
      <dgm:spPr/>
    </dgm:pt>
    <dgm:pt modelId="{6118FBF1-0D8E-47FD-A420-B5A7F165CAB2}" type="pres">
      <dgm:prSet presAssocID="{B048F72C-D622-4AA2-B2C7-358BB0209578}" presName="hierRoot2" presStyleCnt="0"/>
      <dgm:spPr/>
    </dgm:pt>
    <dgm:pt modelId="{83236BB3-3F7F-4551-B17A-70A57C29E69F}" type="pres">
      <dgm:prSet presAssocID="{B048F72C-D622-4AA2-B2C7-358BB0209578}" presName="composite2" presStyleCnt="0"/>
      <dgm:spPr/>
    </dgm:pt>
    <dgm:pt modelId="{ACA50EEE-2CC6-4D55-A4CC-784A96C3C65F}" type="pres">
      <dgm:prSet presAssocID="{B048F72C-D622-4AA2-B2C7-358BB0209578}" presName="background2" presStyleLbl="node2" presStyleIdx="1" presStyleCnt="6"/>
      <dgm:spPr/>
    </dgm:pt>
    <dgm:pt modelId="{61666353-AA19-4A76-A44A-2A1D99AB4F97}" type="pres">
      <dgm:prSet presAssocID="{B048F72C-D622-4AA2-B2C7-358BB0209578}" presName="text2" presStyleLbl="fgAcc2" presStyleIdx="1" presStyleCnt="6">
        <dgm:presLayoutVars>
          <dgm:chPref val="3"/>
        </dgm:presLayoutVars>
      </dgm:prSet>
      <dgm:spPr/>
    </dgm:pt>
    <dgm:pt modelId="{2D0594B5-4663-4BAC-B578-55AAA25AC033}" type="pres">
      <dgm:prSet presAssocID="{B048F72C-D622-4AA2-B2C7-358BB0209578}" presName="hierChild3" presStyleCnt="0"/>
      <dgm:spPr/>
    </dgm:pt>
    <dgm:pt modelId="{F3F4DFB7-8B3C-4AC0-AB77-54BBACE593AD}" type="pres">
      <dgm:prSet presAssocID="{4EF00B8E-2CC9-4962-B965-9984B0524A18}" presName="Name17" presStyleLbl="parChTrans1D3" presStyleIdx="1" presStyleCnt="5"/>
      <dgm:spPr/>
    </dgm:pt>
    <dgm:pt modelId="{0E034EBA-58DF-46B3-99B2-D3BFA5BE346B}" type="pres">
      <dgm:prSet presAssocID="{5FBFB2F6-B435-4325-912C-03518D9042F1}" presName="hierRoot3" presStyleCnt="0"/>
      <dgm:spPr/>
    </dgm:pt>
    <dgm:pt modelId="{77170EA4-1982-409E-B087-BA9D1C1E2772}" type="pres">
      <dgm:prSet presAssocID="{5FBFB2F6-B435-4325-912C-03518D9042F1}" presName="composite3" presStyleCnt="0"/>
      <dgm:spPr/>
    </dgm:pt>
    <dgm:pt modelId="{7C3FBA4C-245D-4F6F-ABA9-14271A9A1080}" type="pres">
      <dgm:prSet presAssocID="{5FBFB2F6-B435-4325-912C-03518D9042F1}" presName="background3" presStyleLbl="node3" presStyleIdx="1" presStyleCnt="5"/>
      <dgm:spPr/>
    </dgm:pt>
    <dgm:pt modelId="{C0D5761F-E683-480F-B12A-3266D87C5393}" type="pres">
      <dgm:prSet presAssocID="{5FBFB2F6-B435-4325-912C-03518D9042F1}" presName="text3" presStyleLbl="fgAcc3" presStyleIdx="1" presStyleCnt="5">
        <dgm:presLayoutVars>
          <dgm:chPref val="3"/>
        </dgm:presLayoutVars>
      </dgm:prSet>
      <dgm:spPr/>
    </dgm:pt>
    <dgm:pt modelId="{491A1661-DC21-43D2-AA61-63FFEF1BEC73}" type="pres">
      <dgm:prSet presAssocID="{5FBFB2F6-B435-4325-912C-03518D9042F1}" presName="hierChild4" presStyleCnt="0"/>
      <dgm:spPr/>
    </dgm:pt>
    <dgm:pt modelId="{C053324D-0C5F-4B60-86A8-55B864E619A1}" type="pres">
      <dgm:prSet presAssocID="{F2BA8CE8-34F7-4D20-905C-593FB90713EB}" presName="Name10" presStyleLbl="parChTrans1D2" presStyleIdx="2" presStyleCnt="6"/>
      <dgm:spPr/>
    </dgm:pt>
    <dgm:pt modelId="{49547C5D-59DB-4ABB-B130-80A901C7A3EB}" type="pres">
      <dgm:prSet presAssocID="{781C30D9-E01B-4C52-A948-EFDEB64054DF}" presName="hierRoot2" presStyleCnt="0"/>
      <dgm:spPr/>
    </dgm:pt>
    <dgm:pt modelId="{35314284-DA50-4BFF-BCE7-F4E6EC689F31}" type="pres">
      <dgm:prSet presAssocID="{781C30D9-E01B-4C52-A948-EFDEB64054DF}" presName="composite2" presStyleCnt="0"/>
      <dgm:spPr/>
    </dgm:pt>
    <dgm:pt modelId="{2C9EF037-D17D-49B0-8E4D-1C8FF57ED437}" type="pres">
      <dgm:prSet presAssocID="{781C30D9-E01B-4C52-A948-EFDEB64054DF}" presName="background2" presStyleLbl="node2" presStyleIdx="2" presStyleCnt="6"/>
      <dgm:spPr/>
    </dgm:pt>
    <dgm:pt modelId="{5E266B02-A4AB-4008-8B2E-84BAA709588F}" type="pres">
      <dgm:prSet presAssocID="{781C30D9-E01B-4C52-A948-EFDEB64054DF}" presName="text2" presStyleLbl="fgAcc2" presStyleIdx="2" presStyleCnt="6">
        <dgm:presLayoutVars>
          <dgm:chPref val="3"/>
        </dgm:presLayoutVars>
      </dgm:prSet>
      <dgm:spPr/>
    </dgm:pt>
    <dgm:pt modelId="{B5928304-6EB3-4486-B271-156D8F9EA1AB}" type="pres">
      <dgm:prSet presAssocID="{781C30D9-E01B-4C52-A948-EFDEB64054DF}" presName="hierChild3" presStyleCnt="0"/>
      <dgm:spPr/>
    </dgm:pt>
    <dgm:pt modelId="{B5891B97-D035-40ED-B606-E43FED252FE6}" type="pres">
      <dgm:prSet presAssocID="{53C39D46-E56B-4505-8E65-FADBBDA01D87}" presName="Name17" presStyleLbl="parChTrans1D3" presStyleIdx="2" presStyleCnt="5"/>
      <dgm:spPr/>
    </dgm:pt>
    <dgm:pt modelId="{CE025792-A954-4855-ADB0-F87245ECBA32}" type="pres">
      <dgm:prSet presAssocID="{2163E632-724B-4184-9368-19F9BAA0C57F}" presName="hierRoot3" presStyleCnt="0"/>
      <dgm:spPr/>
    </dgm:pt>
    <dgm:pt modelId="{65AD13DD-706B-414F-A641-BE3CFCD34AF3}" type="pres">
      <dgm:prSet presAssocID="{2163E632-724B-4184-9368-19F9BAA0C57F}" presName="composite3" presStyleCnt="0"/>
      <dgm:spPr/>
    </dgm:pt>
    <dgm:pt modelId="{1B0D8C4B-2D35-44FF-87B0-00E62626A86E}" type="pres">
      <dgm:prSet presAssocID="{2163E632-724B-4184-9368-19F9BAA0C57F}" presName="background3" presStyleLbl="node3" presStyleIdx="2" presStyleCnt="5"/>
      <dgm:spPr/>
    </dgm:pt>
    <dgm:pt modelId="{12FEA211-7FAB-483F-9E57-B410DCC632B0}" type="pres">
      <dgm:prSet presAssocID="{2163E632-724B-4184-9368-19F9BAA0C57F}" presName="text3" presStyleLbl="fgAcc3" presStyleIdx="2" presStyleCnt="5">
        <dgm:presLayoutVars>
          <dgm:chPref val="3"/>
        </dgm:presLayoutVars>
      </dgm:prSet>
      <dgm:spPr/>
    </dgm:pt>
    <dgm:pt modelId="{8941A84F-D45B-49A1-86D4-DF0698104229}" type="pres">
      <dgm:prSet presAssocID="{2163E632-724B-4184-9368-19F9BAA0C57F}" presName="hierChild4" presStyleCnt="0"/>
      <dgm:spPr/>
    </dgm:pt>
    <dgm:pt modelId="{53DC76BA-E4B6-4B22-9CFE-B282BC0222EF}" type="pres">
      <dgm:prSet presAssocID="{52E794FA-F3F3-4DFB-848E-DE32899ED467}" presName="hierRoot1" presStyleCnt="0"/>
      <dgm:spPr/>
    </dgm:pt>
    <dgm:pt modelId="{E802C53A-65E2-456E-862D-FF35984E5305}" type="pres">
      <dgm:prSet presAssocID="{52E794FA-F3F3-4DFB-848E-DE32899ED467}" presName="composite" presStyleCnt="0"/>
      <dgm:spPr/>
    </dgm:pt>
    <dgm:pt modelId="{FEFAF15C-22D2-42D5-BE65-770EBF8FFD43}" type="pres">
      <dgm:prSet presAssocID="{52E794FA-F3F3-4DFB-848E-DE32899ED467}" presName="background" presStyleLbl="node0" presStyleIdx="1" presStyleCnt="3"/>
      <dgm:spPr/>
    </dgm:pt>
    <dgm:pt modelId="{AAB79086-4892-4ACD-ACCE-F5610EB19BA9}" type="pres">
      <dgm:prSet presAssocID="{52E794FA-F3F3-4DFB-848E-DE32899ED467}" presName="text" presStyleLbl="fgAcc0" presStyleIdx="1" presStyleCnt="3">
        <dgm:presLayoutVars>
          <dgm:chPref val="3"/>
        </dgm:presLayoutVars>
      </dgm:prSet>
      <dgm:spPr/>
    </dgm:pt>
    <dgm:pt modelId="{A533BC15-AAF0-43B0-8045-3683CAE0A862}" type="pres">
      <dgm:prSet presAssocID="{52E794FA-F3F3-4DFB-848E-DE32899ED467}" presName="hierChild2" presStyleCnt="0"/>
      <dgm:spPr/>
    </dgm:pt>
    <dgm:pt modelId="{7761A127-4D5E-41D8-98DE-3C4AA17187C3}" type="pres">
      <dgm:prSet presAssocID="{FE8D8B7F-F319-4B35-9A40-B47550D359CE}" presName="Name10" presStyleLbl="parChTrans1D2" presStyleIdx="3" presStyleCnt="6"/>
      <dgm:spPr/>
    </dgm:pt>
    <dgm:pt modelId="{4B73C51C-6225-4F7D-8A03-34C0B3293053}" type="pres">
      <dgm:prSet presAssocID="{2E408C81-6879-42F6-86C5-7AEB7F7EA293}" presName="hierRoot2" presStyleCnt="0"/>
      <dgm:spPr/>
    </dgm:pt>
    <dgm:pt modelId="{817E85F5-5BD3-4860-8BCB-F31B77CF256A}" type="pres">
      <dgm:prSet presAssocID="{2E408C81-6879-42F6-86C5-7AEB7F7EA293}" presName="composite2" presStyleCnt="0"/>
      <dgm:spPr/>
    </dgm:pt>
    <dgm:pt modelId="{55BE3114-76C7-41A3-B373-CCC39F712490}" type="pres">
      <dgm:prSet presAssocID="{2E408C81-6879-42F6-86C5-7AEB7F7EA293}" presName="background2" presStyleLbl="node2" presStyleIdx="3" presStyleCnt="6"/>
      <dgm:spPr/>
    </dgm:pt>
    <dgm:pt modelId="{E457608A-0348-44F4-A59A-A164C8872772}" type="pres">
      <dgm:prSet presAssocID="{2E408C81-6879-42F6-86C5-7AEB7F7EA293}" presName="text2" presStyleLbl="fgAcc2" presStyleIdx="3" presStyleCnt="6">
        <dgm:presLayoutVars>
          <dgm:chPref val="3"/>
        </dgm:presLayoutVars>
      </dgm:prSet>
      <dgm:spPr/>
    </dgm:pt>
    <dgm:pt modelId="{B0720571-1408-4BBE-AAE2-E9823EA73938}" type="pres">
      <dgm:prSet presAssocID="{2E408C81-6879-42F6-86C5-7AEB7F7EA293}" presName="hierChild3" presStyleCnt="0"/>
      <dgm:spPr/>
    </dgm:pt>
    <dgm:pt modelId="{D07D8FA4-E78E-4057-A36E-8B2557B04612}" type="pres">
      <dgm:prSet presAssocID="{90DAF1AF-ABCF-4159-9B6C-BC47FFF1166D}" presName="Name17" presStyleLbl="parChTrans1D3" presStyleIdx="3" presStyleCnt="5"/>
      <dgm:spPr/>
    </dgm:pt>
    <dgm:pt modelId="{F6A3F617-FB5E-48E7-B0E9-4464FB4DD359}" type="pres">
      <dgm:prSet presAssocID="{1E9A8436-EBDF-492D-8CC9-D3C7308FA426}" presName="hierRoot3" presStyleCnt="0"/>
      <dgm:spPr/>
    </dgm:pt>
    <dgm:pt modelId="{CB262B0A-7506-4074-9B7B-358804981386}" type="pres">
      <dgm:prSet presAssocID="{1E9A8436-EBDF-492D-8CC9-D3C7308FA426}" presName="composite3" presStyleCnt="0"/>
      <dgm:spPr/>
    </dgm:pt>
    <dgm:pt modelId="{16C4AEF3-AEEB-4A47-B7C8-E9B40C20AD1E}" type="pres">
      <dgm:prSet presAssocID="{1E9A8436-EBDF-492D-8CC9-D3C7308FA426}" presName="background3" presStyleLbl="node3" presStyleIdx="3" presStyleCnt="5"/>
      <dgm:spPr/>
    </dgm:pt>
    <dgm:pt modelId="{808E1E28-85F6-48B6-A533-EF71BF54E9D7}" type="pres">
      <dgm:prSet presAssocID="{1E9A8436-EBDF-492D-8CC9-D3C7308FA426}" presName="text3" presStyleLbl="fgAcc3" presStyleIdx="3" presStyleCnt="5">
        <dgm:presLayoutVars>
          <dgm:chPref val="3"/>
        </dgm:presLayoutVars>
      </dgm:prSet>
      <dgm:spPr/>
    </dgm:pt>
    <dgm:pt modelId="{6DBB77A4-2A43-477F-BAB8-4E6FE86F3B18}" type="pres">
      <dgm:prSet presAssocID="{1E9A8436-EBDF-492D-8CC9-D3C7308FA426}" presName="hierChild4" presStyleCnt="0"/>
      <dgm:spPr/>
    </dgm:pt>
    <dgm:pt modelId="{A775DD76-50C2-4CDC-860A-25F1B7C82658}" type="pres">
      <dgm:prSet presAssocID="{A296DBD1-EF57-48E2-9694-BEDF07AACD12}" presName="Name10" presStyleLbl="parChTrans1D2" presStyleIdx="4" presStyleCnt="6"/>
      <dgm:spPr/>
    </dgm:pt>
    <dgm:pt modelId="{3D0D78E9-F006-47CE-9D98-B8B754100922}" type="pres">
      <dgm:prSet presAssocID="{6E67B135-1898-495C-B81E-6E4E2C930705}" presName="hierRoot2" presStyleCnt="0"/>
      <dgm:spPr/>
    </dgm:pt>
    <dgm:pt modelId="{3D4FB440-8554-438E-B497-F02191E31ABD}" type="pres">
      <dgm:prSet presAssocID="{6E67B135-1898-495C-B81E-6E4E2C930705}" presName="composite2" presStyleCnt="0"/>
      <dgm:spPr/>
    </dgm:pt>
    <dgm:pt modelId="{354169E8-BC65-45FD-B585-B2FBBB524454}" type="pres">
      <dgm:prSet presAssocID="{6E67B135-1898-495C-B81E-6E4E2C930705}" presName="background2" presStyleLbl="node2" presStyleIdx="4" presStyleCnt="6"/>
      <dgm:spPr/>
    </dgm:pt>
    <dgm:pt modelId="{7D966C9F-C5A5-4D7C-9BDC-5F969D80B82B}" type="pres">
      <dgm:prSet presAssocID="{6E67B135-1898-495C-B81E-6E4E2C930705}" presName="text2" presStyleLbl="fgAcc2" presStyleIdx="4" presStyleCnt="6">
        <dgm:presLayoutVars>
          <dgm:chPref val="3"/>
        </dgm:presLayoutVars>
      </dgm:prSet>
      <dgm:spPr/>
    </dgm:pt>
    <dgm:pt modelId="{D6C74BC4-EEF7-4FFB-94EC-E77BF1C1DA06}" type="pres">
      <dgm:prSet presAssocID="{6E67B135-1898-495C-B81E-6E4E2C930705}" presName="hierChild3" presStyleCnt="0"/>
      <dgm:spPr/>
    </dgm:pt>
    <dgm:pt modelId="{BD62BEF6-E3D4-4261-A7DC-4EDE3FEFA81B}" type="pres">
      <dgm:prSet presAssocID="{F25881BD-5FA8-4303-B497-A69CED91986C}" presName="Name17" presStyleLbl="parChTrans1D3" presStyleIdx="4" presStyleCnt="5"/>
      <dgm:spPr/>
    </dgm:pt>
    <dgm:pt modelId="{397BA1C0-9236-4C99-9F7C-01068EE36FF1}" type="pres">
      <dgm:prSet presAssocID="{E702B0BF-A5FF-4D47-9224-F41E83650E9A}" presName="hierRoot3" presStyleCnt="0"/>
      <dgm:spPr/>
    </dgm:pt>
    <dgm:pt modelId="{B5438787-EBCC-4AB8-B145-8BD15B337046}" type="pres">
      <dgm:prSet presAssocID="{E702B0BF-A5FF-4D47-9224-F41E83650E9A}" presName="composite3" presStyleCnt="0"/>
      <dgm:spPr/>
    </dgm:pt>
    <dgm:pt modelId="{9475A553-A853-47DC-BAC0-5B45E8DAE926}" type="pres">
      <dgm:prSet presAssocID="{E702B0BF-A5FF-4D47-9224-F41E83650E9A}" presName="background3" presStyleLbl="node3" presStyleIdx="4" presStyleCnt="5"/>
      <dgm:spPr/>
    </dgm:pt>
    <dgm:pt modelId="{AF7CA03B-92C5-4AFF-AEB0-0F193D3D10A1}" type="pres">
      <dgm:prSet presAssocID="{E702B0BF-A5FF-4D47-9224-F41E83650E9A}" presName="text3" presStyleLbl="fgAcc3" presStyleIdx="4" presStyleCnt="5">
        <dgm:presLayoutVars>
          <dgm:chPref val="3"/>
        </dgm:presLayoutVars>
      </dgm:prSet>
      <dgm:spPr/>
    </dgm:pt>
    <dgm:pt modelId="{0CFBC221-9B5A-4F3D-9528-348D8F86A97E}" type="pres">
      <dgm:prSet presAssocID="{E702B0BF-A5FF-4D47-9224-F41E83650E9A}" presName="hierChild4" presStyleCnt="0"/>
      <dgm:spPr/>
    </dgm:pt>
    <dgm:pt modelId="{365A09F4-499D-45BD-A6CA-8417B4C0AC4B}" type="pres">
      <dgm:prSet presAssocID="{93E3900F-2185-4638-A213-7EF823B44F22}" presName="hierRoot1" presStyleCnt="0"/>
      <dgm:spPr/>
    </dgm:pt>
    <dgm:pt modelId="{67AB471B-14C8-465C-A7F7-E2E5988D7244}" type="pres">
      <dgm:prSet presAssocID="{93E3900F-2185-4638-A213-7EF823B44F22}" presName="composite" presStyleCnt="0"/>
      <dgm:spPr/>
    </dgm:pt>
    <dgm:pt modelId="{93246910-C15D-497F-8448-644253A95418}" type="pres">
      <dgm:prSet presAssocID="{93E3900F-2185-4638-A213-7EF823B44F22}" presName="background" presStyleLbl="node0" presStyleIdx="2" presStyleCnt="3"/>
      <dgm:spPr/>
    </dgm:pt>
    <dgm:pt modelId="{B5EFAD9A-5CFC-40FA-9AAB-3EF4ED489B1E}" type="pres">
      <dgm:prSet presAssocID="{93E3900F-2185-4638-A213-7EF823B44F22}" presName="text" presStyleLbl="fgAcc0" presStyleIdx="2" presStyleCnt="3">
        <dgm:presLayoutVars>
          <dgm:chPref val="3"/>
        </dgm:presLayoutVars>
      </dgm:prSet>
      <dgm:spPr/>
    </dgm:pt>
    <dgm:pt modelId="{2AB5A570-E539-4057-9A17-95E954031C17}" type="pres">
      <dgm:prSet presAssocID="{93E3900F-2185-4638-A213-7EF823B44F22}" presName="hierChild2" presStyleCnt="0"/>
      <dgm:spPr/>
    </dgm:pt>
    <dgm:pt modelId="{F20F6045-C732-497A-922C-1A897135FF7A}" type="pres">
      <dgm:prSet presAssocID="{A13207EB-90EB-4607-954D-6303AED51128}" presName="Name10" presStyleLbl="parChTrans1D2" presStyleIdx="5" presStyleCnt="6"/>
      <dgm:spPr/>
    </dgm:pt>
    <dgm:pt modelId="{8C2F844A-56D6-4BAC-ABCB-AD752D421645}" type="pres">
      <dgm:prSet presAssocID="{867BC075-F4EB-4A2C-BA47-6C1846543219}" presName="hierRoot2" presStyleCnt="0"/>
      <dgm:spPr/>
    </dgm:pt>
    <dgm:pt modelId="{8B295D83-0CCD-4CB4-BAD7-14B4FA15705D}" type="pres">
      <dgm:prSet presAssocID="{867BC075-F4EB-4A2C-BA47-6C1846543219}" presName="composite2" presStyleCnt="0"/>
      <dgm:spPr/>
    </dgm:pt>
    <dgm:pt modelId="{BDBF03DF-698F-4AE6-B41E-0B94F827E104}" type="pres">
      <dgm:prSet presAssocID="{867BC075-F4EB-4A2C-BA47-6C1846543219}" presName="background2" presStyleLbl="node2" presStyleIdx="5" presStyleCnt="6"/>
      <dgm:spPr/>
    </dgm:pt>
    <dgm:pt modelId="{2815D1A1-777A-4591-B682-EAEB8DF5D7D7}" type="pres">
      <dgm:prSet presAssocID="{867BC075-F4EB-4A2C-BA47-6C1846543219}" presName="text2" presStyleLbl="fgAcc2" presStyleIdx="5" presStyleCnt="6">
        <dgm:presLayoutVars>
          <dgm:chPref val="3"/>
        </dgm:presLayoutVars>
      </dgm:prSet>
      <dgm:spPr/>
    </dgm:pt>
    <dgm:pt modelId="{36A0004F-DB8D-43D6-91FD-B92746C18B50}" type="pres">
      <dgm:prSet presAssocID="{867BC075-F4EB-4A2C-BA47-6C1846543219}" presName="hierChild3" presStyleCnt="0"/>
      <dgm:spPr/>
    </dgm:pt>
  </dgm:ptLst>
  <dgm:cxnLst>
    <dgm:cxn modelId="{0A14B106-A8B9-49D5-BE23-AC210AD58FF5}" type="presOf" srcId="{781C30D9-E01B-4C52-A948-EFDEB64054DF}" destId="{5E266B02-A4AB-4008-8B2E-84BAA709588F}" srcOrd="0" destOrd="0" presId="urn:microsoft.com/office/officeart/2005/8/layout/hierarchy1"/>
    <dgm:cxn modelId="{0D86D21D-878B-4707-9B39-07494EFB3F9A}" type="presOf" srcId="{2163E632-724B-4184-9368-19F9BAA0C57F}" destId="{12FEA211-7FAB-483F-9E57-B410DCC632B0}" srcOrd="0" destOrd="0" presId="urn:microsoft.com/office/officeart/2005/8/layout/hierarchy1"/>
    <dgm:cxn modelId="{49F41C38-91C2-40D2-93CA-0A8ECF3E8FCE}" type="presOf" srcId="{1E9A8436-EBDF-492D-8CC9-D3C7308FA426}" destId="{808E1E28-85F6-48B6-A533-EF71BF54E9D7}" srcOrd="0" destOrd="0" presId="urn:microsoft.com/office/officeart/2005/8/layout/hierarchy1"/>
    <dgm:cxn modelId="{7FEAAC3B-6868-400D-BCD3-D5577DF6E45E}" srcId="{CAEA6F32-DF60-47F7-88B5-97A2F1A34D30}" destId="{52E794FA-F3F3-4DFB-848E-DE32899ED467}" srcOrd="1" destOrd="0" parTransId="{4E8175BD-A4BA-4E00-9F67-9EBE38A74807}" sibTransId="{9B0334D1-F0BC-4B5E-9EC1-0A0F3B3A0730}"/>
    <dgm:cxn modelId="{02D2BA5B-B04E-4D8A-8431-FF980AD7D6F4}" srcId="{505142D4-7F9E-48F5-B95E-E80ADFF00F98}" destId="{B58110E9-F156-45F0-969D-C489E1733D52}" srcOrd="0" destOrd="0" parTransId="{8228F346-9C77-4A3A-B259-ACA872BD6B99}" sibTransId="{5997CDC2-AFD1-466C-BABE-E649CD4E6C2A}"/>
    <dgm:cxn modelId="{BA5BB243-557E-4485-A682-D39D2DE946CA}" type="presOf" srcId="{A296DBD1-EF57-48E2-9694-BEDF07AACD12}" destId="{A775DD76-50C2-4CDC-860A-25F1B7C82658}" srcOrd="0" destOrd="0" presId="urn:microsoft.com/office/officeart/2005/8/layout/hierarchy1"/>
    <dgm:cxn modelId="{DF302A65-A386-4CE4-B452-6441106CEA2F}" type="presOf" srcId="{2E408C81-6879-42F6-86C5-7AEB7F7EA293}" destId="{E457608A-0348-44F4-A59A-A164C8872772}" srcOrd="0" destOrd="0" presId="urn:microsoft.com/office/officeart/2005/8/layout/hierarchy1"/>
    <dgm:cxn modelId="{B0CC3B45-BCF8-4EC5-B42F-ACAB42830607}" type="presOf" srcId="{505142D4-7F9E-48F5-B95E-E80ADFF00F98}" destId="{ABBC7743-2819-4E6D-933C-F345E0DFB1F7}" srcOrd="0" destOrd="0" presId="urn:microsoft.com/office/officeart/2005/8/layout/hierarchy1"/>
    <dgm:cxn modelId="{E1BC5949-F776-4CE1-A4FB-F5584FD72D71}" type="presOf" srcId="{52E794FA-F3F3-4DFB-848E-DE32899ED467}" destId="{AAB79086-4892-4ACD-ACCE-F5610EB19BA9}" srcOrd="0" destOrd="0" presId="urn:microsoft.com/office/officeart/2005/8/layout/hierarchy1"/>
    <dgm:cxn modelId="{7041EE6A-1CFF-49B7-B987-C47EF69A7293}" type="presOf" srcId="{04410BE5-C042-44D5-AC8B-E517D00346DA}" destId="{94DFFCB4-D657-43AC-BCA5-9DC17E8D3FED}" srcOrd="0" destOrd="0" presId="urn:microsoft.com/office/officeart/2005/8/layout/hierarchy1"/>
    <dgm:cxn modelId="{363C6E4B-A29D-47F4-B2B5-9712FF8BDC5B}" type="presOf" srcId="{6E67B135-1898-495C-B81E-6E4E2C930705}" destId="{7D966C9F-C5A5-4D7C-9BDC-5F969D80B82B}" srcOrd="0" destOrd="0" presId="urn:microsoft.com/office/officeart/2005/8/layout/hierarchy1"/>
    <dgm:cxn modelId="{255BCD51-A33D-448E-A8D7-383A884C5963}" type="presOf" srcId="{93E3900F-2185-4638-A213-7EF823B44F22}" destId="{B5EFAD9A-5CFC-40FA-9AAB-3EF4ED489B1E}" srcOrd="0" destOrd="0" presId="urn:microsoft.com/office/officeart/2005/8/layout/hierarchy1"/>
    <dgm:cxn modelId="{B0D69C72-70A4-4A27-88DD-97DA1A19D519}" srcId="{B048F72C-D622-4AA2-B2C7-358BB0209578}" destId="{5FBFB2F6-B435-4325-912C-03518D9042F1}" srcOrd="0" destOrd="0" parTransId="{4EF00B8E-2CC9-4962-B965-9984B0524A18}" sibTransId="{4226669E-D293-42D0-B4D3-9A6AFE305FA2}"/>
    <dgm:cxn modelId="{0A2B7976-74EA-45AC-84A6-AE1A66AB3126}" srcId="{505142D4-7F9E-48F5-B95E-E80ADFF00F98}" destId="{B048F72C-D622-4AA2-B2C7-358BB0209578}" srcOrd="1" destOrd="0" parTransId="{EBE0D07D-7EA0-4891-81EF-4EF2639857BD}" sibTransId="{1C28DE83-1F79-4262-877C-CE06AF69EEBB}"/>
    <dgm:cxn modelId="{41530C77-FF19-4FCD-B2BB-FB652B633140}" srcId="{505142D4-7F9E-48F5-B95E-E80ADFF00F98}" destId="{781C30D9-E01B-4C52-A948-EFDEB64054DF}" srcOrd="2" destOrd="0" parTransId="{F2BA8CE8-34F7-4D20-905C-593FB90713EB}" sibTransId="{38BE3CAB-A0F9-4450-9EA2-F3A460DCC868}"/>
    <dgm:cxn modelId="{222FEA7A-72CD-445A-9C7B-4F76FCC50F1D}" srcId="{781C30D9-E01B-4C52-A948-EFDEB64054DF}" destId="{2163E632-724B-4184-9368-19F9BAA0C57F}" srcOrd="0" destOrd="0" parTransId="{53C39D46-E56B-4505-8E65-FADBBDA01D87}" sibTransId="{CAC90F0D-3CC9-41BD-8512-2CD7F02A0FCC}"/>
    <dgm:cxn modelId="{A54ACD7B-8BAD-411A-AAAC-9110C5A81E69}" type="presOf" srcId="{867BC075-F4EB-4A2C-BA47-6C1846543219}" destId="{2815D1A1-777A-4591-B682-EAEB8DF5D7D7}" srcOrd="0" destOrd="0" presId="urn:microsoft.com/office/officeart/2005/8/layout/hierarchy1"/>
    <dgm:cxn modelId="{D1D3E184-9942-493C-A58E-FA46DF6BA49B}" srcId="{CAEA6F32-DF60-47F7-88B5-97A2F1A34D30}" destId="{505142D4-7F9E-48F5-B95E-E80ADFF00F98}" srcOrd="0" destOrd="0" parTransId="{61792D73-2CDD-4529-B6B8-5F382FECAC9C}" sibTransId="{7FB9CC96-BBD4-4C80-9B85-F6DAA2F6FCE1}"/>
    <dgm:cxn modelId="{DB38698B-FEF1-4258-B1D7-75389E1EDB25}" type="presOf" srcId="{8228F346-9C77-4A3A-B259-ACA872BD6B99}" destId="{E3FEBB28-7697-4C0D-A521-83B3D29E9B0B}" srcOrd="0" destOrd="0" presId="urn:microsoft.com/office/officeart/2005/8/layout/hierarchy1"/>
    <dgm:cxn modelId="{9EFABE8E-662E-4A9D-BF65-E0D9DA70AEDC}" type="presOf" srcId="{53C39D46-E56B-4505-8E65-FADBBDA01D87}" destId="{B5891B97-D035-40ED-B606-E43FED252FE6}" srcOrd="0" destOrd="0" presId="urn:microsoft.com/office/officeart/2005/8/layout/hierarchy1"/>
    <dgm:cxn modelId="{238BEB8E-1545-4AAA-94D1-BA4C3F8697B6}" srcId="{2E408C81-6879-42F6-86C5-7AEB7F7EA293}" destId="{1E9A8436-EBDF-492D-8CC9-D3C7308FA426}" srcOrd="0" destOrd="0" parTransId="{90DAF1AF-ABCF-4159-9B6C-BC47FFF1166D}" sibTransId="{2E8D9E9B-C585-4947-9DA7-CB13867D4BCF}"/>
    <dgm:cxn modelId="{78A76B92-4ED1-4B59-A8A0-639ABF431CA1}" type="presOf" srcId="{5FBFB2F6-B435-4325-912C-03518D9042F1}" destId="{C0D5761F-E683-480F-B12A-3266D87C5393}" srcOrd="0" destOrd="0" presId="urn:microsoft.com/office/officeart/2005/8/layout/hierarchy1"/>
    <dgm:cxn modelId="{D9B4AB92-FC39-4284-9A94-5E525348BA39}" srcId="{52E794FA-F3F3-4DFB-848E-DE32899ED467}" destId="{6E67B135-1898-495C-B81E-6E4E2C930705}" srcOrd="1" destOrd="0" parTransId="{A296DBD1-EF57-48E2-9694-BEDF07AACD12}" sibTransId="{79052115-B0E2-4016-A236-27C54E4E3277}"/>
    <dgm:cxn modelId="{8BD4EB93-B28A-47DE-9567-5C2D3BCDD7BA}" type="presOf" srcId="{CAEA6F32-DF60-47F7-88B5-97A2F1A34D30}" destId="{EFC65ED3-123F-4DC5-ACE8-BE711C8AFC24}" srcOrd="0" destOrd="0" presId="urn:microsoft.com/office/officeart/2005/8/layout/hierarchy1"/>
    <dgm:cxn modelId="{BB377E9E-1B66-4AF6-B8A6-10C7E04B8BC0}" type="presOf" srcId="{90DAF1AF-ABCF-4159-9B6C-BC47FFF1166D}" destId="{D07D8FA4-E78E-4057-A36E-8B2557B04612}" srcOrd="0" destOrd="0" presId="urn:microsoft.com/office/officeart/2005/8/layout/hierarchy1"/>
    <dgm:cxn modelId="{069C989F-A764-472B-9580-D01CC636BBA7}" srcId="{B58110E9-F156-45F0-969D-C489E1733D52}" destId="{61AA4D45-D068-43F3-B6FD-F76EA1EE34CF}" srcOrd="0" destOrd="0" parTransId="{04410BE5-C042-44D5-AC8B-E517D00346DA}" sibTransId="{9F61365D-5BC9-4BFD-ACA8-BB64F9A3E4EC}"/>
    <dgm:cxn modelId="{7CE7D1AA-577A-4A1D-8E8C-FA601CE72D16}" srcId="{CAEA6F32-DF60-47F7-88B5-97A2F1A34D30}" destId="{93E3900F-2185-4638-A213-7EF823B44F22}" srcOrd="2" destOrd="0" parTransId="{E3B35F05-02B8-46D4-950E-339FBB08008E}" sibTransId="{E9DDF42B-CEF3-49D7-B177-DCA52786796D}"/>
    <dgm:cxn modelId="{95132AAD-AFAA-416E-BB46-53365C630529}" type="presOf" srcId="{F2BA8CE8-34F7-4D20-905C-593FB90713EB}" destId="{C053324D-0C5F-4B60-86A8-55B864E619A1}" srcOrd="0" destOrd="0" presId="urn:microsoft.com/office/officeart/2005/8/layout/hierarchy1"/>
    <dgm:cxn modelId="{AE9901B0-5FF2-410D-A317-7AB5B454AC4C}" type="presOf" srcId="{A13207EB-90EB-4607-954D-6303AED51128}" destId="{F20F6045-C732-497A-922C-1A897135FF7A}" srcOrd="0" destOrd="0" presId="urn:microsoft.com/office/officeart/2005/8/layout/hierarchy1"/>
    <dgm:cxn modelId="{FA019EB4-1E2D-444E-A641-248DDD1A7297}" type="presOf" srcId="{FE8D8B7F-F319-4B35-9A40-B47550D359CE}" destId="{7761A127-4D5E-41D8-98DE-3C4AA17187C3}" srcOrd="0" destOrd="0" presId="urn:microsoft.com/office/officeart/2005/8/layout/hierarchy1"/>
    <dgm:cxn modelId="{68B8B5B5-FD92-4113-85AA-3548E43C6D54}" srcId="{52E794FA-F3F3-4DFB-848E-DE32899ED467}" destId="{2E408C81-6879-42F6-86C5-7AEB7F7EA293}" srcOrd="0" destOrd="0" parTransId="{FE8D8B7F-F319-4B35-9A40-B47550D359CE}" sibTransId="{1ECF3EE1-BD87-4891-89A7-02791021CFF4}"/>
    <dgm:cxn modelId="{B3FB54B8-9D20-470D-9B8E-0A5F9AFE8F77}" srcId="{6E67B135-1898-495C-B81E-6E4E2C930705}" destId="{E702B0BF-A5FF-4D47-9224-F41E83650E9A}" srcOrd="0" destOrd="0" parTransId="{F25881BD-5FA8-4303-B497-A69CED91986C}" sibTransId="{92F2CCD8-9225-49A1-9419-B95DC2D95920}"/>
    <dgm:cxn modelId="{DE2055C6-F560-444A-8742-322537C442A3}" srcId="{93E3900F-2185-4638-A213-7EF823B44F22}" destId="{867BC075-F4EB-4A2C-BA47-6C1846543219}" srcOrd="0" destOrd="0" parTransId="{A13207EB-90EB-4607-954D-6303AED51128}" sibTransId="{3CB007BD-CAA2-4308-8CFF-84398284261A}"/>
    <dgm:cxn modelId="{20ACB8CB-3E65-4969-A216-50D954143A06}" type="presOf" srcId="{61AA4D45-D068-43F3-B6FD-F76EA1EE34CF}" destId="{71AC73FB-0713-496E-9E94-B6F55F52C475}" srcOrd="0" destOrd="0" presId="urn:microsoft.com/office/officeart/2005/8/layout/hierarchy1"/>
    <dgm:cxn modelId="{DDDE0DE2-8F94-4AA5-A22A-A647C6229E87}" type="presOf" srcId="{B048F72C-D622-4AA2-B2C7-358BB0209578}" destId="{61666353-AA19-4A76-A44A-2A1D99AB4F97}" srcOrd="0" destOrd="0" presId="urn:microsoft.com/office/officeart/2005/8/layout/hierarchy1"/>
    <dgm:cxn modelId="{8DBB17E4-BA5F-4C49-91C2-ECAD7D0E131F}" type="presOf" srcId="{4EF00B8E-2CC9-4962-B965-9984B0524A18}" destId="{F3F4DFB7-8B3C-4AC0-AB77-54BBACE593AD}" srcOrd="0" destOrd="0" presId="urn:microsoft.com/office/officeart/2005/8/layout/hierarchy1"/>
    <dgm:cxn modelId="{91D9E0E7-F145-45A3-BEC4-8017D952C046}" type="presOf" srcId="{B58110E9-F156-45F0-969D-C489E1733D52}" destId="{3A4F7784-DE49-4A3C-9FC5-FB6CB8DF8858}" srcOrd="0" destOrd="0" presId="urn:microsoft.com/office/officeart/2005/8/layout/hierarchy1"/>
    <dgm:cxn modelId="{1B1E13EA-55C2-4ACC-A9EA-4AA1BFB2E6F2}" type="presOf" srcId="{EBE0D07D-7EA0-4891-81EF-4EF2639857BD}" destId="{2625FE5B-4D6C-4B30-9FA6-0AFE52EE7636}" srcOrd="0" destOrd="0" presId="urn:microsoft.com/office/officeart/2005/8/layout/hierarchy1"/>
    <dgm:cxn modelId="{74AC15F1-AB6A-4E4B-B02D-D7C11BF2D161}" type="presOf" srcId="{F25881BD-5FA8-4303-B497-A69CED91986C}" destId="{BD62BEF6-E3D4-4261-A7DC-4EDE3FEFA81B}" srcOrd="0" destOrd="0" presId="urn:microsoft.com/office/officeart/2005/8/layout/hierarchy1"/>
    <dgm:cxn modelId="{1FABD2F6-1102-4363-994F-9C2AC78023A5}" type="presOf" srcId="{E702B0BF-A5FF-4D47-9224-F41E83650E9A}" destId="{AF7CA03B-92C5-4AFF-AEB0-0F193D3D10A1}" srcOrd="0" destOrd="0" presId="urn:microsoft.com/office/officeart/2005/8/layout/hierarchy1"/>
    <dgm:cxn modelId="{78CE9733-E1BE-45FB-9710-D03B01238BFE}" type="presParOf" srcId="{EFC65ED3-123F-4DC5-ACE8-BE711C8AFC24}" destId="{63F9011F-92E7-482B-8DF8-1AFFEF18D7DD}" srcOrd="0" destOrd="0" presId="urn:microsoft.com/office/officeart/2005/8/layout/hierarchy1"/>
    <dgm:cxn modelId="{53637A98-3DD6-49D5-8CBD-D09FF88E1A04}" type="presParOf" srcId="{63F9011F-92E7-482B-8DF8-1AFFEF18D7DD}" destId="{93CA655A-23DC-42E1-A1FA-2E8697E469A6}" srcOrd="0" destOrd="0" presId="urn:microsoft.com/office/officeart/2005/8/layout/hierarchy1"/>
    <dgm:cxn modelId="{6294F1C6-A02B-4D9C-B13B-3186540023AD}" type="presParOf" srcId="{93CA655A-23DC-42E1-A1FA-2E8697E469A6}" destId="{4EC5A5BF-1B87-4F6D-91FF-80693DD1316B}" srcOrd="0" destOrd="0" presId="urn:microsoft.com/office/officeart/2005/8/layout/hierarchy1"/>
    <dgm:cxn modelId="{E381BC35-EC29-46FB-A866-15D5F94AC39D}" type="presParOf" srcId="{93CA655A-23DC-42E1-A1FA-2E8697E469A6}" destId="{ABBC7743-2819-4E6D-933C-F345E0DFB1F7}" srcOrd="1" destOrd="0" presId="urn:microsoft.com/office/officeart/2005/8/layout/hierarchy1"/>
    <dgm:cxn modelId="{20B5A8B8-9F6D-42BA-B82A-AFFC9FA3B311}" type="presParOf" srcId="{63F9011F-92E7-482B-8DF8-1AFFEF18D7DD}" destId="{08A578F0-2F6B-4B09-B392-C05746B23133}" srcOrd="1" destOrd="0" presId="urn:microsoft.com/office/officeart/2005/8/layout/hierarchy1"/>
    <dgm:cxn modelId="{FAFB6CF4-0030-4DF9-A9E4-B901C0C9F282}" type="presParOf" srcId="{08A578F0-2F6B-4B09-B392-C05746B23133}" destId="{E3FEBB28-7697-4C0D-A521-83B3D29E9B0B}" srcOrd="0" destOrd="0" presId="urn:microsoft.com/office/officeart/2005/8/layout/hierarchy1"/>
    <dgm:cxn modelId="{3FA48FBF-EC67-4A80-B19E-55D19E175DC2}" type="presParOf" srcId="{08A578F0-2F6B-4B09-B392-C05746B23133}" destId="{C7C707C6-C7AE-4F1C-BEEA-770AD00FD0C7}" srcOrd="1" destOrd="0" presId="urn:microsoft.com/office/officeart/2005/8/layout/hierarchy1"/>
    <dgm:cxn modelId="{3CD0417E-C402-4BC1-A015-34FCBEA9793F}" type="presParOf" srcId="{C7C707C6-C7AE-4F1C-BEEA-770AD00FD0C7}" destId="{055069A4-7E5D-46E9-BDA1-F510085B7AC8}" srcOrd="0" destOrd="0" presId="urn:microsoft.com/office/officeart/2005/8/layout/hierarchy1"/>
    <dgm:cxn modelId="{EFD0FB56-4C35-4D46-87C9-F13D78865075}" type="presParOf" srcId="{055069A4-7E5D-46E9-BDA1-F510085B7AC8}" destId="{3C5A8E57-2F66-4C4C-B4EE-04FC25BF234B}" srcOrd="0" destOrd="0" presId="urn:microsoft.com/office/officeart/2005/8/layout/hierarchy1"/>
    <dgm:cxn modelId="{8E8B7CB4-5DF6-48BE-9B41-91408BA5700A}" type="presParOf" srcId="{055069A4-7E5D-46E9-BDA1-F510085B7AC8}" destId="{3A4F7784-DE49-4A3C-9FC5-FB6CB8DF8858}" srcOrd="1" destOrd="0" presId="urn:microsoft.com/office/officeart/2005/8/layout/hierarchy1"/>
    <dgm:cxn modelId="{6E18836D-95BD-4323-9219-74AFDACA0A41}" type="presParOf" srcId="{C7C707C6-C7AE-4F1C-BEEA-770AD00FD0C7}" destId="{B23004A3-E4C3-44B3-AB80-54C14F122DEF}" srcOrd="1" destOrd="0" presId="urn:microsoft.com/office/officeart/2005/8/layout/hierarchy1"/>
    <dgm:cxn modelId="{36B7633E-2864-40E9-AF74-EFDD19FC6015}" type="presParOf" srcId="{B23004A3-E4C3-44B3-AB80-54C14F122DEF}" destId="{94DFFCB4-D657-43AC-BCA5-9DC17E8D3FED}" srcOrd="0" destOrd="0" presId="urn:microsoft.com/office/officeart/2005/8/layout/hierarchy1"/>
    <dgm:cxn modelId="{374B0085-D746-4F2E-B3CF-9A3C90C50961}" type="presParOf" srcId="{B23004A3-E4C3-44B3-AB80-54C14F122DEF}" destId="{C4A4C1F0-395D-4B15-9385-E2D69B688946}" srcOrd="1" destOrd="0" presId="urn:microsoft.com/office/officeart/2005/8/layout/hierarchy1"/>
    <dgm:cxn modelId="{EC366DCA-88E4-4953-88FF-FF8976CDF548}" type="presParOf" srcId="{C4A4C1F0-395D-4B15-9385-E2D69B688946}" destId="{EC8F7AAB-746A-4597-AB02-522CCE58A230}" srcOrd="0" destOrd="0" presId="urn:microsoft.com/office/officeart/2005/8/layout/hierarchy1"/>
    <dgm:cxn modelId="{F9A6688E-E5B3-47F3-995A-940DB88F4B68}" type="presParOf" srcId="{EC8F7AAB-746A-4597-AB02-522CCE58A230}" destId="{7749FE82-C0CE-4790-B7CF-600176522141}" srcOrd="0" destOrd="0" presId="urn:microsoft.com/office/officeart/2005/8/layout/hierarchy1"/>
    <dgm:cxn modelId="{3BB8CF4A-2E5F-403E-B134-CFFBE30E8A4F}" type="presParOf" srcId="{EC8F7AAB-746A-4597-AB02-522CCE58A230}" destId="{71AC73FB-0713-496E-9E94-B6F55F52C475}" srcOrd="1" destOrd="0" presId="urn:microsoft.com/office/officeart/2005/8/layout/hierarchy1"/>
    <dgm:cxn modelId="{043E6A06-F419-4D5B-9036-7EB26BA17798}" type="presParOf" srcId="{C4A4C1F0-395D-4B15-9385-E2D69B688946}" destId="{C965EE57-2762-495B-AC15-36644E8F2A86}" srcOrd="1" destOrd="0" presId="urn:microsoft.com/office/officeart/2005/8/layout/hierarchy1"/>
    <dgm:cxn modelId="{C0257213-11AF-4EAD-A281-8678474EE61E}" type="presParOf" srcId="{08A578F0-2F6B-4B09-B392-C05746B23133}" destId="{2625FE5B-4D6C-4B30-9FA6-0AFE52EE7636}" srcOrd="2" destOrd="0" presId="urn:microsoft.com/office/officeart/2005/8/layout/hierarchy1"/>
    <dgm:cxn modelId="{9F03F921-1930-46FD-8B44-5DEB1AD6B7EF}" type="presParOf" srcId="{08A578F0-2F6B-4B09-B392-C05746B23133}" destId="{6118FBF1-0D8E-47FD-A420-B5A7F165CAB2}" srcOrd="3" destOrd="0" presId="urn:microsoft.com/office/officeart/2005/8/layout/hierarchy1"/>
    <dgm:cxn modelId="{700CD4B4-036D-421C-B899-4C550AC7582F}" type="presParOf" srcId="{6118FBF1-0D8E-47FD-A420-B5A7F165CAB2}" destId="{83236BB3-3F7F-4551-B17A-70A57C29E69F}" srcOrd="0" destOrd="0" presId="urn:microsoft.com/office/officeart/2005/8/layout/hierarchy1"/>
    <dgm:cxn modelId="{7D21DE25-D88A-42C7-B6F2-63249AA7A7A9}" type="presParOf" srcId="{83236BB3-3F7F-4551-B17A-70A57C29E69F}" destId="{ACA50EEE-2CC6-4D55-A4CC-784A96C3C65F}" srcOrd="0" destOrd="0" presId="urn:microsoft.com/office/officeart/2005/8/layout/hierarchy1"/>
    <dgm:cxn modelId="{90EC19E6-0DBE-45D2-9B6A-1B860014E2CD}" type="presParOf" srcId="{83236BB3-3F7F-4551-B17A-70A57C29E69F}" destId="{61666353-AA19-4A76-A44A-2A1D99AB4F97}" srcOrd="1" destOrd="0" presId="urn:microsoft.com/office/officeart/2005/8/layout/hierarchy1"/>
    <dgm:cxn modelId="{36BFDBC3-8D06-4C33-B802-FF1147C4A0A9}" type="presParOf" srcId="{6118FBF1-0D8E-47FD-A420-B5A7F165CAB2}" destId="{2D0594B5-4663-4BAC-B578-55AAA25AC033}" srcOrd="1" destOrd="0" presId="urn:microsoft.com/office/officeart/2005/8/layout/hierarchy1"/>
    <dgm:cxn modelId="{D6602B70-811C-4EE6-BF65-2449683E4CF5}" type="presParOf" srcId="{2D0594B5-4663-4BAC-B578-55AAA25AC033}" destId="{F3F4DFB7-8B3C-4AC0-AB77-54BBACE593AD}" srcOrd="0" destOrd="0" presId="urn:microsoft.com/office/officeart/2005/8/layout/hierarchy1"/>
    <dgm:cxn modelId="{7D59F51C-5C84-4651-8B4D-A49F3B120361}" type="presParOf" srcId="{2D0594B5-4663-4BAC-B578-55AAA25AC033}" destId="{0E034EBA-58DF-46B3-99B2-D3BFA5BE346B}" srcOrd="1" destOrd="0" presId="urn:microsoft.com/office/officeart/2005/8/layout/hierarchy1"/>
    <dgm:cxn modelId="{949565A2-9910-43F1-AE70-BFCC9C4B97BD}" type="presParOf" srcId="{0E034EBA-58DF-46B3-99B2-D3BFA5BE346B}" destId="{77170EA4-1982-409E-B087-BA9D1C1E2772}" srcOrd="0" destOrd="0" presId="urn:microsoft.com/office/officeart/2005/8/layout/hierarchy1"/>
    <dgm:cxn modelId="{2691A9F6-D5B9-4524-90EB-6728B89EDF4D}" type="presParOf" srcId="{77170EA4-1982-409E-B087-BA9D1C1E2772}" destId="{7C3FBA4C-245D-4F6F-ABA9-14271A9A1080}" srcOrd="0" destOrd="0" presId="urn:microsoft.com/office/officeart/2005/8/layout/hierarchy1"/>
    <dgm:cxn modelId="{79D3C64F-E3E1-4713-A5A1-F24A6B8EB39C}" type="presParOf" srcId="{77170EA4-1982-409E-B087-BA9D1C1E2772}" destId="{C0D5761F-E683-480F-B12A-3266D87C5393}" srcOrd="1" destOrd="0" presId="urn:microsoft.com/office/officeart/2005/8/layout/hierarchy1"/>
    <dgm:cxn modelId="{F2843EA6-C34B-487E-A17A-45272F580924}" type="presParOf" srcId="{0E034EBA-58DF-46B3-99B2-D3BFA5BE346B}" destId="{491A1661-DC21-43D2-AA61-63FFEF1BEC73}" srcOrd="1" destOrd="0" presId="urn:microsoft.com/office/officeart/2005/8/layout/hierarchy1"/>
    <dgm:cxn modelId="{274B0641-8503-4390-9B82-419D67D2637F}" type="presParOf" srcId="{08A578F0-2F6B-4B09-B392-C05746B23133}" destId="{C053324D-0C5F-4B60-86A8-55B864E619A1}" srcOrd="4" destOrd="0" presId="urn:microsoft.com/office/officeart/2005/8/layout/hierarchy1"/>
    <dgm:cxn modelId="{9B250592-E4DE-46B7-B304-1379BA241F86}" type="presParOf" srcId="{08A578F0-2F6B-4B09-B392-C05746B23133}" destId="{49547C5D-59DB-4ABB-B130-80A901C7A3EB}" srcOrd="5" destOrd="0" presId="urn:microsoft.com/office/officeart/2005/8/layout/hierarchy1"/>
    <dgm:cxn modelId="{8214DA6C-ECB2-4C6B-970A-39D5E809BC70}" type="presParOf" srcId="{49547C5D-59DB-4ABB-B130-80A901C7A3EB}" destId="{35314284-DA50-4BFF-BCE7-F4E6EC689F31}" srcOrd="0" destOrd="0" presId="urn:microsoft.com/office/officeart/2005/8/layout/hierarchy1"/>
    <dgm:cxn modelId="{FD15AA65-AA1A-4E41-ADE4-8598B3FD1182}" type="presParOf" srcId="{35314284-DA50-4BFF-BCE7-F4E6EC689F31}" destId="{2C9EF037-D17D-49B0-8E4D-1C8FF57ED437}" srcOrd="0" destOrd="0" presId="urn:microsoft.com/office/officeart/2005/8/layout/hierarchy1"/>
    <dgm:cxn modelId="{35490604-2D94-4812-8188-DF0626247A9A}" type="presParOf" srcId="{35314284-DA50-4BFF-BCE7-F4E6EC689F31}" destId="{5E266B02-A4AB-4008-8B2E-84BAA709588F}" srcOrd="1" destOrd="0" presId="urn:microsoft.com/office/officeart/2005/8/layout/hierarchy1"/>
    <dgm:cxn modelId="{F8A565E0-A6D6-4545-964C-8EB4B08D034C}" type="presParOf" srcId="{49547C5D-59DB-4ABB-B130-80A901C7A3EB}" destId="{B5928304-6EB3-4486-B271-156D8F9EA1AB}" srcOrd="1" destOrd="0" presId="urn:microsoft.com/office/officeart/2005/8/layout/hierarchy1"/>
    <dgm:cxn modelId="{72607D62-7DAA-4A8E-BDA6-E2EF44F54C62}" type="presParOf" srcId="{B5928304-6EB3-4486-B271-156D8F9EA1AB}" destId="{B5891B97-D035-40ED-B606-E43FED252FE6}" srcOrd="0" destOrd="0" presId="urn:microsoft.com/office/officeart/2005/8/layout/hierarchy1"/>
    <dgm:cxn modelId="{23769084-D1F2-42F9-8005-730131EB3D98}" type="presParOf" srcId="{B5928304-6EB3-4486-B271-156D8F9EA1AB}" destId="{CE025792-A954-4855-ADB0-F87245ECBA32}" srcOrd="1" destOrd="0" presId="urn:microsoft.com/office/officeart/2005/8/layout/hierarchy1"/>
    <dgm:cxn modelId="{322074DB-6AD5-4679-AD9E-D3AA0F4EADAE}" type="presParOf" srcId="{CE025792-A954-4855-ADB0-F87245ECBA32}" destId="{65AD13DD-706B-414F-A641-BE3CFCD34AF3}" srcOrd="0" destOrd="0" presId="urn:microsoft.com/office/officeart/2005/8/layout/hierarchy1"/>
    <dgm:cxn modelId="{B1E6C427-5BFA-4C3A-AA16-3F37A24EF830}" type="presParOf" srcId="{65AD13DD-706B-414F-A641-BE3CFCD34AF3}" destId="{1B0D8C4B-2D35-44FF-87B0-00E62626A86E}" srcOrd="0" destOrd="0" presId="urn:microsoft.com/office/officeart/2005/8/layout/hierarchy1"/>
    <dgm:cxn modelId="{AA24CF97-B7DC-4B06-95A1-603E2E37BC51}" type="presParOf" srcId="{65AD13DD-706B-414F-A641-BE3CFCD34AF3}" destId="{12FEA211-7FAB-483F-9E57-B410DCC632B0}" srcOrd="1" destOrd="0" presId="urn:microsoft.com/office/officeart/2005/8/layout/hierarchy1"/>
    <dgm:cxn modelId="{A6E95DF7-ECEB-4E90-BE59-EA02D49C9D9F}" type="presParOf" srcId="{CE025792-A954-4855-ADB0-F87245ECBA32}" destId="{8941A84F-D45B-49A1-86D4-DF0698104229}" srcOrd="1" destOrd="0" presId="urn:microsoft.com/office/officeart/2005/8/layout/hierarchy1"/>
    <dgm:cxn modelId="{721C9B51-EB29-4221-9A75-B12CA14A987A}" type="presParOf" srcId="{EFC65ED3-123F-4DC5-ACE8-BE711C8AFC24}" destId="{53DC76BA-E4B6-4B22-9CFE-B282BC0222EF}" srcOrd="1" destOrd="0" presId="urn:microsoft.com/office/officeart/2005/8/layout/hierarchy1"/>
    <dgm:cxn modelId="{D1FA2716-1DED-43D6-9F0B-DA101343FB30}" type="presParOf" srcId="{53DC76BA-E4B6-4B22-9CFE-B282BC0222EF}" destId="{E802C53A-65E2-456E-862D-FF35984E5305}" srcOrd="0" destOrd="0" presId="urn:microsoft.com/office/officeart/2005/8/layout/hierarchy1"/>
    <dgm:cxn modelId="{09949F74-D9A3-46A3-9536-D30415EDB539}" type="presParOf" srcId="{E802C53A-65E2-456E-862D-FF35984E5305}" destId="{FEFAF15C-22D2-42D5-BE65-770EBF8FFD43}" srcOrd="0" destOrd="0" presId="urn:microsoft.com/office/officeart/2005/8/layout/hierarchy1"/>
    <dgm:cxn modelId="{7696EBB5-FBAB-4143-9951-8AA5BB0F5A42}" type="presParOf" srcId="{E802C53A-65E2-456E-862D-FF35984E5305}" destId="{AAB79086-4892-4ACD-ACCE-F5610EB19BA9}" srcOrd="1" destOrd="0" presId="urn:microsoft.com/office/officeart/2005/8/layout/hierarchy1"/>
    <dgm:cxn modelId="{7B0FE4D0-B6FC-4DA0-9F58-309C4B44AB5D}" type="presParOf" srcId="{53DC76BA-E4B6-4B22-9CFE-B282BC0222EF}" destId="{A533BC15-AAF0-43B0-8045-3683CAE0A862}" srcOrd="1" destOrd="0" presId="urn:microsoft.com/office/officeart/2005/8/layout/hierarchy1"/>
    <dgm:cxn modelId="{61CB666E-156C-4A17-A97D-36374A871AEE}" type="presParOf" srcId="{A533BC15-AAF0-43B0-8045-3683CAE0A862}" destId="{7761A127-4D5E-41D8-98DE-3C4AA17187C3}" srcOrd="0" destOrd="0" presId="urn:microsoft.com/office/officeart/2005/8/layout/hierarchy1"/>
    <dgm:cxn modelId="{94553653-6DA5-469D-A606-6B47AE53F319}" type="presParOf" srcId="{A533BC15-AAF0-43B0-8045-3683CAE0A862}" destId="{4B73C51C-6225-4F7D-8A03-34C0B3293053}" srcOrd="1" destOrd="0" presId="urn:microsoft.com/office/officeart/2005/8/layout/hierarchy1"/>
    <dgm:cxn modelId="{6A8D1306-F6AB-4CB8-9798-D3ED649FAB80}" type="presParOf" srcId="{4B73C51C-6225-4F7D-8A03-34C0B3293053}" destId="{817E85F5-5BD3-4860-8BCB-F31B77CF256A}" srcOrd="0" destOrd="0" presId="urn:microsoft.com/office/officeart/2005/8/layout/hierarchy1"/>
    <dgm:cxn modelId="{747B5562-8514-40C6-94DC-802CE2ED9936}" type="presParOf" srcId="{817E85F5-5BD3-4860-8BCB-F31B77CF256A}" destId="{55BE3114-76C7-41A3-B373-CCC39F712490}" srcOrd="0" destOrd="0" presId="urn:microsoft.com/office/officeart/2005/8/layout/hierarchy1"/>
    <dgm:cxn modelId="{B1D8CDB3-A143-43F9-B755-74EAD12B6D1F}" type="presParOf" srcId="{817E85F5-5BD3-4860-8BCB-F31B77CF256A}" destId="{E457608A-0348-44F4-A59A-A164C8872772}" srcOrd="1" destOrd="0" presId="urn:microsoft.com/office/officeart/2005/8/layout/hierarchy1"/>
    <dgm:cxn modelId="{F3EF8ED0-BDFE-4DC3-8C7C-7BF5FB3C9625}" type="presParOf" srcId="{4B73C51C-6225-4F7D-8A03-34C0B3293053}" destId="{B0720571-1408-4BBE-AAE2-E9823EA73938}" srcOrd="1" destOrd="0" presId="urn:microsoft.com/office/officeart/2005/8/layout/hierarchy1"/>
    <dgm:cxn modelId="{9708F1CE-FFAE-4381-89C8-DBFAB064F031}" type="presParOf" srcId="{B0720571-1408-4BBE-AAE2-E9823EA73938}" destId="{D07D8FA4-E78E-4057-A36E-8B2557B04612}" srcOrd="0" destOrd="0" presId="urn:microsoft.com/office/officeart/2005/8/layout/hierarchy1"/>
    <dgm:cxn modelId="{AAB1889D-7074-421B-A878-B934168575D4}" type="presParOf" srcId="{B0720571-1408-4BBE-AAE2-E9823EA73938}" destId="{F6A3F617-FB5E-48E7-B0E9-4464FB4DD359}" srcOrd="1" destOrd="0" presId="urn:microsoft.com/office/officeart/2005/8/layout/hierarchy1"/>
    <dgm:cxn modelId="{CFDC3D09-6026-4539-8850-B097F8CD6380}" type="presParOf" srcId="{F6A3F617-FB5E-48E7-B0E9-4464FB4DD359}" destId="{CB262B0A-7506-4074-9B7B-358804981386}" srcOrd="0" destOrd="0" presId="urn:microsoft.com/office/officeart/2005/8/layout/hierarchy1"/>
    <dgm:cxn modelId="{930D487C-E5DA-454E-95C7-CDFB7A70CE1E}" type="presParOf" srcId="{CB262B0A-7506-4074-9B7B-358804981386}" destId="{16C4AEF3-AEEB-4A47-B7C8-E9B40C20AD1E}" srcOrd="0" destOrd="0" presId="urn:microsoft.com/office/officeart/2005/8/layout/hierarchy1"/>
    <dgm:cxn modelId="{50A487A2-37D8-4E36-8F51-DE2413121C19}" type="presParOf" srcId="{CB262B0A-7506-4074-9B7B-358804981386}" destId="{808E1E28-85F6-48B6-A533-EF71BF54E9D7}" srcOrd="1" destOrd="0" presId="urn:microsoft.com/office/officeart/2005/8/layout/hierarchy1"/>
    <dgm:cxn modelId="{77ED37C9-D013-4FFC-9357-A812F0FEEEE8}" type="presParOf" srcId="{F6A3F617-FB5E-48E7-B0E9-4464FB4DD359}" destId="{6DBB77A4-2A43-477F-BAB8-4E6FE86F3B18}" srcOrd="1" destOrd="0" presId="urn:microsoft.com/office/officeart/2005/8/layout/hierarchy1"/>
    <dgm:cxn modelId="{A45FC3F4-3ABE-4B29-9E16-5D0DA1837801}" type="presParOf" srcId="{A533BC15-AAF0-43B0-8045-3683CAE0A862}" destId="{A775DD76-50C2-4CDC-860A-25F1B7C82658}" srcOrd="2" destOrd="0" presId="urn:microsoft.com/office/officeart/2005/8/layout/hierarchy1"/>
    <dgm:cxn modelId="{F8C883B2-28F7-4ACA-9696-62DA6EADD7B9}" type="presParOf" srcId="{A533BC15-AAF0-43B0-8045-3683CAE0A862}" destId="{3D0D78E9-F006-47CE-9D98-B8B754100922}" srcOrd="3" destOrd="0" presId="urn:microsoft.com/office/officeart/2005/8/layout/hierarchy1"/>
    <dgm:cxn modelId="{B811DCC9-9EBE-448C-B92A-99A1F737D94E}" type="presParOf" srcId="{3D0D78E9-F006-47CE-9D98-B8B754100922}" destId="{3D4FB440-8554-438E-B497-F02191E31ABD}" srcOrd="0" destOrd="0" presId="urn:microsoft.com/office/officeart/2005/8/layout/hierarchy1"/>
    <dgm:cxn modelId="{A021F74C-1FA4-45B6-8944-C05349A8A373}" type="presParOf" srcId="{3D4FB440-8554-438E-B497-F02191E31ABD}" destId="{354169E8-BC65-45FD-B585-B2FBBB524454}" srcOrd="0" destOrd="0" presId="urn:microsoft.com/office/officeart/2005/8/layout/hierarchy1"/>
    <dgm:cxn modelId="{2E7C1B59-F3D0-4CC2-AF8B-FA379A964221}" type="presParOf" srcId="{3D4FB440-8554-438E-B497-F02191E31ABD}" destId="{7D966C9F-C5A5-4D7C-9BDC-5F969D80B82B}" srcOrd="1" destOrd="0" presId="urn:microsoft.com/office/officeart/2005/8/layout/hierarchy1"/>
    <dgm:cxn modelId="{F4EE7EFE-9C5C-4E2D-A4EC-3272BEA599D2}" type="presParOf" srcId="{3D0D78E9-F006-47CE-9D98-B8B754100922}" destId="{D6C74BC4-EEF7-4FFB-94EC-E77BF1C1DA06}" srcOrd="1" destOrd="0" presId="urn:microsoft.com/office/officeart/2005/8/layout/hierarchy1"/>
    <dgm:cxn modelId="{0F80FDE6-3671-4256-A65D-D20083F554CF}" type="presParOf" srcId="{D6C74BC4-EEF7-4FFB-94EC-E77BF1C1DA06}" destId="{BD62BEF6-E3D4-4261-A7DC-4EDE3FEFA81B}" srcOrd="0" destOrd="0" presId="urn:microsoft.com/office/officeart/2005/8/layout/hierarchy1"/>
    <dgm:cxn modelId="{70F3E7F7-26F3-4BF5-9E23-B8EC96E4EF3E}" type="presParOf" srcId="{D6C74BC4-EEF7-4FFB-94EC-E77BF1C1DA06}" destId="{397BA1C0-9236-4C99-9F7C-01068EE36FF1}" srcOrd="1" destOrd="0" presId="urn:microsoft.com/office/officeart/2005/8/layout/hierarchy1"/>
    <dgm:cxn modelId="{A83570C9-AB0F-4706-8735-E0E19BC5F916}" type="presParOf" srcId="{397BA1C0-9236-4C99-9F7C-01068EE36FF1}" destId="{B5438787-EBCC-4AB8-B145-8BD15B337046}" srcOrd="0" destOrd="0" presId="urn:microsoft.com/office/officeart/2005/8/layout/hierarchy1"/>
    <dgm:cxn modelId="{69629BFE-465C-4110-BC79-C9BB4D4047C5}" type="presParOf" srcId="{B5438787-EBCC-4AB8-B145-8BD15B337046}" destId="{9475A553-A853-47DC-BAC0-5B45E8DAE926}" srcOrd="0" destOrd="0" presId="urn:microsoft.com/office/officeart/2005/8/layout/hierarchy1"/>
    <dgm:cxn modelId="{6D59FEC2-1BFF-4A1A-AD29-A3A2AF01C1A4}" type="presParOf" srcId="{B5438787-EBCC-4AB8-B145-8BD15B337046}" destId="{AF7CA03B-92C5-4AFF-AEB0-0F193D3D10A1}" srcOrd="1" destOrd="0" presId="urn:microsoft.com/office/officeart/2005/8/layout/hierarchy1"/>
    <dgm:cxn modelId="{6345596E-6DE0-4D7C-9B3B-D949B3EB6A0F}" type="presParOf" srcId="{397BA1C0-9236-4C99-9F7C-01068EE36FF1}" destId="{0CFBC221-9B5A-4F3D-9528-348D8F86A97E}" srcOrd="1" destOrd="0" presId="urn:microsoft.com/office/officeart/2005/8/layout/hierarchy1"/>
    <dgm:cxn modelId="{E77E9A49-3A14-432A-AFF7-54EDD862FE7D}" type="presParOf" srcId="{EFC65ED3-123F-4DC5-ACE8-BE711C8AFC24}" destId="{365A09F4-499D-45BD-A6CA-8417B4C0AC4B}" srcOrd="2" destOrd="0" presId="urn:microsoft.com/office/officeart/2005/8/layout/hierarchy1"/>
    <dgm:cxn modelId="{B147180A-EF55-4268-A556-73C225DB1AB1}" type="presParOf" srcId="{365A09F4-499D-45BD-A6CA-8417B4C0AC4B}" destId="{67AB471B-14C8-465C-A7F7-E2E5988D7244}" srcOrd="0" destOrd="0" presId="urn:microsoft.com/office/officeart/2005/8/layout/hierarchy1"/>
    <dgm:cxn modelId="{751068A4-C4B9-4034-BB20-E66F33F4A7CB}" type="presParOf" srcId="{67AB471B-14C8-465C-A7F7-E2E5988D7244}" destId="{93246910-C15D-497F-8448-644253A95418}" srcOrd="0" destOrd="0" presId="urn:microsoft.com/office/officeart/2005/8/layout/hierarchy1"/>
    <dgm:cxn modelId="{B27AE5A9-2EC0-4213-BF1E-889C98ACA0BF}" type="presParOf" srcId="{67AB471B-14C8-465C-A7F7-E2E5988D7244}" destId="{B5EFAD9A-5CFC-40FA-9AAB-3EF4ED489B1E}" srcOrd="1" destOrd="0" presId="urn:microsoft.com/office/officeart/2005/8/layout/hierarchy1"/>
    <dgm:cxn modelId="{FDC43394-6115-4542-97B8-F2D17E7C5703}" type="presParOf" srcId="{365A09F4-499D-45BD-A6CA-8417B4C0AC4B}" destId="{2AB5A570-E539-4057-9A17-95E954031C17}" srcOrd="1" destOrd="0" presId="urn:microsoft.com/office/officeart/2005/8/layout/hierarchy1"/>
    <dgm:cxn modelId="{3BF3E833-25D2-49E9-B4A9-A89212175813}" type="presParOf" srcId="{2AB5A570-E539-4057-9A17-95E954031C17}" destId="{F20F6045-C732-497A-922C-1A897135FF7A}" srcOrd="0" destOrd="0" presId="urn:microsoft.com/office/officeart/2005/8/layout/hierarchy1"/>
    <dgm:cxn modelId="{46F13024-11C1-4B7E-973D-01ACD501C24D}" type="presParOf" srcId="{2AB5A570-E539-4057-9A17-95E954031C17}" destId="{8C2F844A-56D6-4BAC-ABCB-AD752D421645}" srcOrd="1" destOrd="0" presId="urn:microsoft.com/office/officeart/2005/8/layout/hierarchy1"/>
    <dgm:cxn modelId="{DF20E609-9CF1-4225-A9BB-ED1C05A54E3C}" type="presParOf" srcId="{8C2F844A-56D6-4BAC-ABCB-AD752D421645}" destId="{8B295D83-0CCD-4CB4-BAD7-14B4FA15705D}" srcOrd="0" destOrd="0" presId="urn:microsoft.com/office/officeart/2005/8/layout/hierarchy1"/>
    <dgm:cxn modelId="{7C3B4AE3-E378-4490-A3EE-EB4F87C2425A}" type="presParOf" srcId="{8B295D83-0CCD-4CB4-BAD7-14B4FA15705D}" destId="{BDBF03DF-698F-4AE6-B41E-0B94F827E104}" srcOrd="0" destOrd="0" presId="urn:microsoft.com/office/officeart/2005/8/layout/hierarchy1"/>
    <dgm:cxn modelId="{932C7B4B-AA7B-4A29-96CF-6554F1045DDE}" type="presParOf" srcId="{8B295D83-0CCD-4CB4-BAD7-14B4FA15705D}" destId="{2815D1A1-777A-4591-B682-EAEB8DF5D7D7}" srcOrd="1" destOrd="0" presId="urn:microsoft.com/office/officeart/2005/8/layout/hierarchy1"/>
    <dgm:cxn modelId="{4D61ECFF-DD7C-4537-9281-C72298A7A994}" type="presParOf" srcId="{8C2F844A-56D6-4BAC-ABCB-AD752D421645}" destId="{36A0004F-DB8D-43D6-91FD-B92746C18B5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63495-F57F-4B24-B9C2-31192EDE5A7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D1A5E1F-D5B5-42ED-82AA-D991542DBE41}">
      <dgm:prSet/>
      <dgm:spPr/>
      <dgm:t>
        <a:bodyPr/>
        <a:lstStyle/>
        <a:p>
          <a:pPr>
            <a:lnSpc>
              <a:spcPct val="100000"/>
            </a:lnSpc>
          </a:pPr>
          <a:r>
            <a:rPr lang="en-US" b="1" i="0" baseline="0"/>
            <a:t>Both Models Excel:</a:t>
          </a:r>
          <a:r>
            <a:rPr lang="en-US" b="0" i="0" baseline="0"/>
            <a:t> Both models demonstrate exceptional performance with perfect R² scores, indicating they explain all the variability in the data.</a:t>
          </a:r>
          <a:endParaRPr lang="en-US"/>
        </a:p>
      </dgm:t>
    </dgm:pt>
    <dgm:pt modelId="{0C6754FB-6786-4868-A5EC-D75BDB7D9F87}" type="parTrans" cxnId="{A55167EB-5B26-4A68-BA31-276E4FB1FF90}">
      <dgm:prSet/>
      <dgm:spPr/>
      <dgm:t>
        <a:bodyPr/>
        <a:lstStyle/>
        <a:p>
          <a:endParaRPr lang="en-US"/>
        </a:p>
      </dgm:t>
    </dgm:pt>
    <dgm:pt modelId="{9D385F49-0584-499D-9B82-5E86810B0357}" type="sibTrans" cxnId="{A55167EB-5B26-4A68-BA31-276E4FB1FF90}">
      <dgm:prSet/>
      <dgm:spPr/>
      <dgm:t>
        <a:bodyPr/>
        <a:lstStyle/>
        <a:p>
          <a:pPr>
            <a:lnSpc>
              <a:spcPct val="100000"/>
            </a:lnSpc>
          </a:pPr>
          <a:endParaRPr lang="en-US"/>
        </a:p>
      </dgm:t>
    </dgm:pt>
    <dgm:pt modelId="{65187321-4575-42FD-B4A4-4C4482C5F252}">
      <dgm:prSet/>
      <dgm:spPr/>
      <dgm:t>
        <a:bodyPr/>
        <a:lstStyle/>
        <a:p>
          <a:pPr>
            <a:lnSpc>
              <a:spcPct val="100000"/>
            </a:lnSpc>
          </a:pPr>
          <a:r>
            <a:rPr lang="en-US" b="1" i="0" baseline="0"/>
            <a:t>Model 1 Edges Out:</a:t>
          </a:r>
          <a:r>
            <a:rPr lang="en-US" b="0" i="0" baseline="0"/>
            <a:t> While both models fit the data perfectly, Model 1 exhibits a slight advantage in terms of error metrics.</a:t>
          </a:r>
          <a:endParaRPr lang="en-US"/>
        </a:p>
      </dgm:t>
    </dgm:pt>
    <dgm:pt modelId="{30C698CE-EB96-4ED5-AB19-80017AC02174}" type="parTrans" cxnId="{30C307F1-89D1-4EF1-8A5C-30DB56912FC9}">
      <dgm:prSet/>
      <dgm:spPr/>
      <dgm:t>
        <a:bodyPr/>
        <a:lstStyle/>
        <a:p>
          <a:endParaRPr lang="en-US"/>
        </a:p>
      </dgm:t>
    </dgm:pt>
    <dgm:pt modelId="{40A05C50-E431-4C10-A342-D9D7D58AEADA}" type="sibTrans" cxnId="{30C307F1-89D1-4EF1-8A5C-30DB56912FC9}">
      <dgm:prSet/>
      <dgm:spPr/>
      <dgm:t>
        <a:bodyPr/>
        <a:lstStyle/>
        <a:p>
          <a:pPr>
            <a:lnSpc>
              <a:spcPct val="100000"/>
            </a:lnSpc>
          </a:pPr>
          <a:endParaRPr lang="en-US"/>
        </a:p>
      </dgm:t>
    </dgm:pt>
    <dgm:pt modelId="{3B90D567-5EFC-4730-A274-B4D55E216FD6}">
      <dgm:prSet/>
      <dgm:spPr/>
      <dgm:t>
        <a:bodyPr/>
        <a:lstStyle/>
        <a:p>
          <a:pPr>
            <a:lnSpc>
              <a:spcPct val="100000"/>
            </a:lnSpc>
          </a:pPr>
          <a:r>
            <a:rPr lang="en-US" b="1" i="0" baseline="0" dirty="0"/>
            <a:t>Lower MAE:</a:t>
          </a:r>
          <a:r>
            <a:rPr lang="en-US" b="0" i="0" baseline="0" dirty="0"/>
            <a:t> Model 1's lower Mean Absolute Error (MAE) suggests it makes predictions with smaller average deviations from the actual values.</a:t>
          </a:r>
          <a:endParaRPr lang="en-US" dirty="0"/>
        </a:p>
      </dgm:t>
    </dgm:pt>
    <dgm:pt modelId="{2BE9E155-6ADF-4A28-9FDD-407E951FB7D1}" type="parTrans" cxnId="{6503BDE9-4DCE-47F2-BADE-14C68EF0653E}">
      <dgm:prSet/>
      <dgm:spPr/>
      <dgm:t>
        <a:bodyPr/>
        <a:lstStyle/>
        <a:p>
          <a:endParaRPr lang="en-US"/>
        </a:p>
      </dgm:t>
    </dgm:pt>
    <dgm:pt modelId="{BEECD81C-5C24-440C-AB93-E6E28478BE71}" type="sibTrans" cxnId="{6503BDE9-4DCE-47F2-BADE-14C68EF0653E}">
      <dgm:prSet/>
      <dgm:spPr/>
      <dgm:t>
        <a:bodyPr/>
        <a:lstStyle/>
        <a:p>
          <a:pPr>
            <a:lnSpc>
              <a:spcPct val="100000"/>
            </a:lnSpc>
          </a:pPr>
          <a:endParaRPr lang="en-US"/>
        </a:p>
      </dgm:t>
    </dgm:pt>
    <dgm:pt modelId="{032A1180-E544-4B3B-BA1A-3042C9E53AB9}">
      <dgm:prSet/>
      <dgm:spPr/>
      <dgm:t>
        <a:bodyPr/>
        <a:lstStyle/>
        <a:p>
          <a:pPr>
            <a:lnSpc>
              <a:spcPct val="100000"/>
            </a:lnSpc>
          </a:pPr>
          <a:r>
            <a:rPr lang="en-US" b="1" i="0" baseline="0"/>
            <a:t>Fewer Large Errors:</a:t>
          </a:r>
          <a:r>
            <a:rPr lang="en-US" b="0" i="0" baseline="0"/>
            <a:t> Model 1's lower Root Mean Squared Error (RMSE) indicates it has fewer instances of significant prediction errors. </a:t>
          </a:r>
          <a:endParaRPr lang="en-US"/>
        </a:p>
      </dgm:t>
    </dgm:pt>
    <dgm:pt modelId="{BB830C43-B711-482E-AADE-C5F4F30E6901}" type="parTrans" cxnId="{8A5E869E-8CC5-4818-8930-876BC75FEDCF}">
      <dgm:prSet/>
      <dgm:spPr/>
      <dgm:t>
        <a:bodyPr/>
        <a:lstStyle/>
        <a:p>
          <a:endParaRPr lang="en-US"/>
        </a:p>
      </dgm:t>
    </dgm:pt>
    <dgm:pt modelId="{B8ECA948-96C8-403A-9D76-B81A4057A24A}" type="sibTrans" cxnId="{8A5E869E-8CC5-4818-8930-876BC75FEDCF}">
      <dgm:prSet/>
      <dgm:spPr/>
      <dgm:t>
        <a:bodyPr/>
        <a:lstStyle/>
        <a:p>
          <a:endParaRPr lang="en-US"/>
        </a:p>
      </dgm:t>
    </dgm:pt>
    <dgm:pt modelId="{2DA7BBD0-C640-498B-B993-F2AEB8DED341}" type="pres">
      <dgm:prSet presAssocID="{1AA63495-F57F-4B24-B9C2-31192EDE5A75}" presName="root" presStyleCnt="0">
        <dgm:presLayoutVars>
          <dgm:dir/>
          <dgm:resizeHandles val="exact"/>
        </dgm:presLayoutVars>
      </dgm:prSet>
      <dgm:spPr/>
    </dgm:pt>
    <dgm:pt modelId="{86907DBF-616A-41C2-9155-6B41B84FA899}" type="pres">
      <dgm:prSet presAssocID="{1AA63495-F57F-4B24-B9C2-31192EDE5A75}" presName="container" presStyleCnt="0">
        <dgm:presLayoutVars>
          <dgm:dir/>
          <dgm:resizeHandles val="exact"/>
        </dgm:presLayoutVars>
      </dgm:prSet>
      <dgm:spPr/>
    </dgm:pt>
    <dgm:pt modelId="{69B35A89-2E9C-4CDD-AD06-DA2E4BF2C75D}" type="pres">
      <dgm:prSet presAssocID="{0D1A5E1F-D5B5-42ED-82AA-D991542DBE41}" presName="compNode" presStyleCnt="0"/>
      <dgm:spPr/>
    </dgm:pt>
    <dgm:pt modelId="{B859F4FA-B0E7-41C2-9F0C-4A9B34A0623C}" type="pres">
      <dgm:prSet presAssocID="{0D1A5E1F-D5B5-42ED-82AA-D991542DBE41}" presName="iconBgRect" presStyleLbl="bgShp" presStyleIdx="0" presStyleCnt="4"/>
      <dgm:spPr/>
    </dgm:pt>
    <dgm:pt modelId="{0F3C3C0D-AB45-4183-91F8-C157E170A427}" type="pres">
      <dgm:prSet presAssocID="{0D1A5E1F-D5B5-42ED-82AA-D991542DBE4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C29F0DD1-54DA-4A61-95BB-299208EFCEA9}" type="pres">
      <dgm:prSet presAssocID="{0D1A5E1F-D5B5-42ED-82AA-D991542DBE41}" presName="spaceRect" presStyleCnt="0"/>
      <dgm:spPr/>
    </dgm:pt>
    <dgm:pt modelId="{66E7D550-25CA-4E00-B210-CC4CE3C36982}" type="pres">
      <dgm:prSet presAssocID="{0D1A5E1F-D5B5-42ED-82AA-D991542DBE41}" presName="textRect" presStyleLbl="revTx" presStyleIdx="0" presStyleCnt="4">
        <dgm:presLayoutVars>
          <dgm:chMax val="1"/>
          <dgm:chPref val="1"/>
        </dgm:presLayoutVars>
      </dgm:prSet>
      <dgm:spPr/>
    </dgm:pt>
    <dgm:pt modelId="{31A7B0DC-F9E7-47C7-BBBD-F6DC9F40DED3}" type="pres">
      <dgm:prSet presAssocID="{9D385F49-0584-499D-9B82-5E86810B0357}" presName="sibTrans" presStyleLbl="sibTrans2D1" presStyleIdx="0" presStyleCnt="0"/>
      <dgm:spPr/>
    </dgm:pt>
    <dgm:pt modelId="{7021125F-91A4-42FA-AD3A-B2822FF25ABC}" type="pres">
      <dgm:prSet presAssocID="{65187321-4575-42FD-B4A4-4C4482C5F252}" presName="compNode" presStyleCnt="0"/>
      <dgm:spPr/>
    </dgm:pt>
    <dgm:pt modelId="{5A40C6C5-6456-4612-A064-25FB2BFDB72D}" type="pres">
      <dgm:prSet presAssocID="{65187321-4575-42FD-B4A4-4C4482C5F252}" presName="iconBgRect" presStyleLbl="bgShp" presStyleIdx="1" presStyleCnt="4"/>
      <dgm:spPr/>
    </dgm:pt>
    <dgm:pt modelId="{E933EA59-BC44-462F-A1CD-3B126C75A78E}" type="pres">
      <dgm:prSet presAssocID="{65187321-4575-42FD-B4A4-4C4482C5F25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084E25A3-2BE1-47CA-9F1A-9D5F80147529}" type="pres">
      <dgm:prSet presAssocID="{65187321-4575-42FD-B4A4-4C4482C5F252}" presName="spaceRect" presStyleCnt="0"/>
      <dgm:spPr/>
    </dgm:pt>
    <dgm:pt modelId="{065924D9-5B32-4F9D-B103-35523BC72F4D}" type="pres">
      <dgm:prSet presAssocID="{65187321-4575-42FD-B4A4-4C4482C5F252}" presName="textRect" presStyleLbl="revTx" presStyleIdx="1" presStyleCnt="4">
        <dgm:presLayoutVars>
          <dgm:chMax val="1"/>
          <dgm:chPref val="1"/>
        </dgm:presLayoutVars>
      </dgm:prSet>
      <dgm:spPr/>
    </dgm:pt>
    <dgm:pt modelId="{1F82B26A-65AA-4193-A12E-660AF90236FC}" type="pres">
      <dgm:prSet presAssocID="{40A05C50-E431-4C10-A342-D9D7D58AEADA}" presName="sibTrans" presStyleLbl="sibTrans2D1" presStyleIdx="0" presStyleCnt="0"/>
      <dgm:spPr/>
    </dgm:pt>
    <dgm:pt modelId="{07562656-11B9-4331-930F-A68069C71E8C}" type="pres">
      <dgm:prSet presAssocID="{3B90D567-5EFC-4730-A274-B4D55E216FD6}" presName="compNode" presStyleCnt="0"/>
      <dgm:spPr/>
    </dgm:pt>
    <dgm:pt modelId="{61FFA572-E7C2-487F-8E33-8BDF3EFF2F0A}" type="pres">
      <dgm:prSet presAssocID="{3B90D567-5EFC-4730-A274-B4D55E216FD6}" presName="iconBgRect" presStyleLbl="bgShp" presStyleIdx="2" presStyleCnt="4"/>
      <dgm:spPr/>
    </dgm:pt>
    <dgm:pt modelId="{03DA2798-AA3A-46A3-9165-E738CF62D700}" type="pres">
      <dgm:prSet presAssocID="{3B90D567-5EFC-4730-A274-B4D55E216FD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BC44F178-7833-4850-AEC7-F2C9A4A845A6}" type="pres">
      <dgm:prSet presAssocID="{3B90D567-5EFC-4730-A274-B4D55E216FD6}" presName="spaceRect" presStyleCnt="0"/>
      <dgm:spPr/>
    </dgm:pt>
    <dgm:pt modelId="{3B9EBC38-B07A-491F-B752-5139EF06DCB1}" type="pres">
      <dgm:prSet presAssocID="{3B90D567-5EFC-4730-A274-B4D55E216FD6}" presName="textRect" presStyleLbl="revTx" presStyleIdx="2" presStyleCnt="4">
        <dgm:presLayoutVars>
          <dgm:chMax val="1"/>
          <dgm:chPref val="1"/>
        </dgm:presLayoutVars>
      </dgm:prSet>
      <dgm:spPr/>
    </dgm:pt>
    <dgm:pt modelId="{E2C81D18-F006-4D2F-9AA0-4CFAD93BC7B2}" type="pres">
      <dgm:prSet presAssocID="{BEECD81C-5C24-440C-AB93-E6E28478BE71}" presName="sibTrans" presStyleLbl="sibTrans2D1" presStyleIdx="0" presStyleCnt="0"/>
      <dgm:spPr/>
    </dgm:pt>
    <dgm:pt modelId="{D042DCCC-F394-4B9C-BCB5-DC51B2B2E466}" type="pres">
      <dgm:prSet presAssocID="{032A1180-E544-4B3B-BA1A-3042C9E53AB9}" presName="compNode" presStyleCnt="0"/>
      <dgm:spPr/>
    </dgm:pt>
    <dgm:pt modelId="{9402E989-BC96-4E86-8CB7-204F063AAA8A}" type="pres">
      <dgm:prSet presAssocID="{032A1180-E544-4B3B-BA1A-3042C9E53AB9}" presName="iconBgRect" presStyleLbl="bgShp" presStyleIdx="3" presStyleCnt="4"/>
      <dgm:spPr/>
    </dgm:pt>
    <dgm:pt modelId="{748DFB68-98F9-49C4-858B-7B2D35597034}" type="pres">
      <dgm:prSet presAssocID="{032A1180-E544-4B3B-BA1A-3042C9E53A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ce"/>
        </a:ext>
      </dgm:extLst>
    </dgm:pt>
    <dgm:pt modelId="{01FD699B-5CDE-4920-AE03-F14BA3D4EB47}" type="pres">
      <dgm:prSet presAssocID="{032A1180-E544-4B3B-BA1A-3042C9E53AB9}" presName="spaceRect" presStyleCnt="0"/>
      <dgm:spPr/>
    </dgm:pt>
    <dgm:pt modelId="{958B7252-32E7-4E92-A398-F62482A581C1}" type="pres">
      <dgm:prSet presAssocID="{032A1180-E544-4B3B-BA1A-3042C9E53AB9}" presName="textRect" presStyleLbl="revTx" presStyleIdx="3" presStyleCnt="4">
        <dgm:presLayoutVars>
          <dgm:chMax val="1"/>
          <dgm:chPref val="1"/>
        </dgm:presLayoutVars>
      </dgm:prSet>
      <dgm:spPr/>
    </dgm:pt>
  </dgm:ptLst>
  <dgm:cxnLst>
    <dgm:cxn modelId="{60CBBA18-2892-476C-BC7D-FA693C955B73}" type="presOf" srcId="{BEECD81C-5C24-440C-AB93-E6E28478BE71}" destId="{E2C81D18-F006-4D2F-9AA0-4CFAD93BC7B2}" srcOrd="0" destOrd="0" presId="urn:microsoft.com/office/officeart/2018/2/layout/IconCircleList"/>
    <dgm:cxn modelId="{4BFE9241-0998-4C09-B7F2-512B670EBF58}" type="presOf" srcId="{1AA63495-F57F-4B24-B9C2-31192EDE5A75}" destId="{2DA7BBD0-C640-498B-B993-F2AEB8DED341}" srcOrd="0" destOrd="0" presId="urn:microsoft.com/office/officeart/2018/2/layout/IconCircleList"/>
    <dgm:cxn modelId="{CC21556B-9BC4-406D-BB24-D4D3177AFF57}" type="presOf" srcId="{9D385F49-0584-499D-9B82-5E86810B0357}" destId="{31A7B0DC-F9E7-47C7-BBBD-F6DC9F40DED3}" srcOrd="0" destOrd="0" presId="urn:microsoft.com/office/officeart/2018/2/layout/IconCircleList"/>
    <dgm:cxn modelId="{ECC58C71-A4D8-4CE6-81CB-27227966358A}" type="presOf" srcId="{40A05C50-E431-4C10-A342-D9D7D58AEADA}" destId="{1F82B26A-65AA-4193-A12E-660AF90236FC}" srcOrd="0" destOrd="0" presId="urn:microsoft.com/office/officeart/2018/2/layout/IconCircleList"/>
    <dgm:cxn modelId="{4F04EA8B-0525-4B78-B4CE-B6BBEEDDAD0A}" type="presOf" srcId="{032A1180-E544-4B3B-BA1A-3042C9E53AB9}" destId="{958B7252-32E7-4E92-A398-F62482A581C1}" srcOrd="0" destOrd="0" presId="urn:microsoft.com/office/officeart/2018/2/layout/IconCircleList"/>
    <dgm:cxn modelId="{9EFB639B-E8A6-47F0-BB45-CE9A40C07C4F}" type="presOf" srcId="{0D1A5E1F-D5B5-42ED-82AA-D991542DBE41}" destId="{66E7D550-25CA-4E00-B210-CC4CE3C36982}" srcOrd="0" destOrd="0" presId="urn:microsoft.com/office/officeart/2018/2/layout/IconCircleList"/>
    <dgm:cxn modelId="{8A5E869E-8CC5-4818-8930-876BC75FEDCF}" srcId="{1AA63495-F57F-4B24-B9C2-31192EDE5A75}" destId="{032A1180-E544-4B3B-BA1A-3042C9E53AB9}" srcOrd="3" destOrd="0" parTransId="{BB830C43-B711-482E-AADE-C5F4F30E6901}" sibTransId="{B8ECA948-96C8-403A-9D76-B81A4057A24A}"/>
    <dgm:cxn modelId="{7200ADB2-304D-483D-B5D8-42DAFC2E7AEC}" type="presOf" srcId="{3B90D567-5EFC-4730-A274-B4D55E216FD6}" destId="{3B9EBC38-B07A-491F-B752-5139EF06DCB1}" srcOrd="0" destOrd="0" presId="urn:microsoft.com/office/officeart/2018/2/layout/IconCircleList"/>
    <dgm:cxn modelId="{241FB5D1-9575-4F65-8D45-1692B19604AE}" type="presOf" srcId="{65187321-4575-42FD-B4A4-4C4482C5F252}" destId="{065924D9-5B32-4F9D-B103-35523BC72F4D}" srcOrd="0" destOrd="0" presId="urn:microsoft.com/office/officeart/2018/2/layout/IconCircleList"/>
    <dgm:cxn modelId="{6503BDE9-4DCE-47F2-BADE-14C68EF0653E}" srcId="{1AA63495-F57F-4B24-B9C2-31192EDE5A75}" destId="{3B90D567-5EFC-4730-A274-B4D55E216FD6}" srcOrd="2" destOrd="0" parTransId="{2BE9E155-6ADF-4A28-9FDD-407E951FB7D1}" sibTransId="{BEECD81C-5C24-440C-AB93-E6E28478BE71}"/>
    <dgm:cxn modelId="{A55167EB-5B26-4A68-BA31-276E4FB1FF90}" srcId="{1AA63495-F57F-4B24-B9C2-31192EDE5A75}" destId="{0D1A5E1F-D5B5-42ED-82AA-D991542DBE41}" srcOrd="0" destOrd="0" parTransId="{0C6754FB-6786-4868-A5EC-D75BDB7D9F87}" sibTransId="{9D385F49-0584-499D-9B82-5E86810B0357}"/>
    <dgm:cxn modelId="{30C307F1-89D1-4EF1-8A5C-30DB56912FC9}" srcId="{1AA63495-F57F-4B24-B9C2-31192EDE5A75}" destId="{65187321-4575-42FD-B4A4-4C4482C5F252}" srcOrd="1" destOrd="0" parTransId="{30C698CE-EB96-4ED5-AB19-80017AC02174}" sibTransId="{40A05C50-E431-4C10-A342-D9D7D58AEADA}"/>
    <dgm:cxn modelId="{CBC26AF5-E52E-4D36-9EE3-D4C2869D1AF3}" type="presParOf" srcId="{2DA7BBD0-C640-498B-B993-F2AEB8DED341}" destId="{86907DBF-616A-41C2-9155-6B41B84FA899}" srcOrd="0" destOrd="0" presId="urn:microsoft.com/office/officeart/2018/2/layout/IconCircleList"/>
    <dgm:cxn modelId="{CED760B8-875E-45BC-B09B-D8B6D11B0DA9}" type="presParOf" srcId="{86907DBF-616A-41C2-9155-6B41B84FA899}" destId="{69B35A89-2E9C-4CDD-AD06-DA2E4BF2C75D}" srcOrd="0" destOrd="0" presId="urn:microsoft.com/office/officeart/2018/2/layout/IconCircleList"/>
    <dgm:cxn modelId="{12A2F84A-7D4B-48AA-8432-D2EE1A9C5D2C}" type="presParOf" srcId="{69B35A89-2E9C-4CDD-AD06-DA2E4BF2C75D}" destId="{B859F4FA-B0E7-41C2-9F0C-4A9B34A0623C}" srcOrd="0" destOrd="0" presId="urn:microsoft.com/office/officeart/2018/2/layout/IconCircleList"/>
    <dgm:cxn modelId="{EDC053FA-9DAA-4CCF-BDC8-5175923253FC}" type="presParOf" srcId="{69B35A89-2E9C-4CDD-AD06-DA2E4BF2C75D}" destId="{0F3C3C0D-AB45-4183-91F8-C157E170A427}" srcOrd="1" destOrd="0" presId="urn:microsoft.com/office/officeart/2018/2/layout/IconCircleList"/>
    <dgm:cxn modelId="{62C1BF3D-08F6-4A4A-A63C-5CA37CEE1593}" type="presParOf" srcId="{69B35A89-2E9C-4CDD-AD06-DA2E4BF2C75D}" destId="{C29F0DD1-54DA-4A61-95BB-299208EFCEA9}" srcOrd="2" destOrd="0" presId="urn:microsoft.com/office/officeart/2018/2/layout/IconCircleList"/>
    <dgm:cxn modelId="{CED49E5F-DC0B-4423-973C-FFC3C6104E38}" type="presParOf" srcId="{69B35A89-2E9C-4CDD-AD06-DA2E4BF2C75D}" destId="{66E7D550-25CA-4E00-B210-CC4CE3C36982}" srcOrd="3" destOrd="0" presId="urn:microsoft.com/office/officeart/2018/2/layout/IconCircleList"/>
    <dgm:cxn modelId="{375B3AB9-1439-42AE-A3F3-976C9670B0EC}" type="presParOf" srcId="{86907DBF-616A-41C2-9155-6B41B84FA899}" destId="{31A7B0DC-F9E7-47C7-BBBD-F6DC9F40DED3}" srcOrd="1" destOrd="0" presId="urn:microsoft.com/office/officeart/2018/2/layout/IconCircleList"/>
    <dgm:cxn modelId="{662C199C-EDDA-4129-BE27-63A92AF4C316}" type="presParOf" srcId="{86907DBF-616A-41C2-9155-6B41B84FA899}" destId="{7021125F-91A4-42FA-AD3A-B2822FF25ABC}" srcOrd="2" destOrd="0" presId="urn:microsoft.com/office/officeart/2018/2/layout/IconCircleList"/>
    <dgm:cxn modelId="{2D058F2F-36E6-403F-B159-4CEC713EA6D9}" type="presParOf" srcId="{7021125F-91A4-42FA-AD3A-B2822FF25ABC}" destId="{5A40C6C5-6456-4612-A064-25FB2BFDB72D}" srcOrd="0" destOrd="0" presId="urn:microsoft.com/office/officeart/2018/2/layout/IconCircleList"/>
    <dgm:cxn modelId="{4B5F5CC2-6230-4650-9F76-775A0291F553}" type="presParOf" srcId="{7021125F-91A4-42FA-AD3A-B2822FF25ABC}" destId="{E933EA59-BC44-462F-A1CD-3B126C75A78E}" srcOrd="1" destOrd="0" presId="urn:microsoft.com/office/officeart/2018/2/layout/IconCircleList"/>
    <dgm:cxn modelId="{0D652DC2-E341-4845-B9BB-C2CE4C498E3A}" type="presParOf" srcId="{7021125F-91A4-42FA-AD3A-B2822FF25ABC}" destId="{084E25A3-2BE1-47CA-9F1A-9D5F80147529}" srcOrd="2" destOrd="0" presId="urn:microsoft.com/office/officeart/2018/2/layout/IconCircleList"/>
    <dgm:cxn modelId="{4F2E5449-CF29-44CF-B37F-35810B6876F2}" type="presParOf" srcId="{7021125F-91A4-42FA-AD3A-B2822FF25ABC}" destId="{065924D9-5B32-4F9D-B103-35523BC72F4D}" srcOrd="3" destOrd="0" presId="urn:microsoft.com/office/officeart/2018/2/layout/IconCircleList"/>
    <dgm:cxn modelId="{B336E3AC-5691-47F8-999E-7D3155CA9AD9}" type="presParOf" srcId="{86907DBF-616A-41C2-9155-6B41B84FA899}" destId="{1F82B26A-65AA-4193-A12E-660AF90236FC}" srcOrd="3" destOrd="0" presId="urn:microsoft.com/office/officeart/2018/2/layout/IconCircleList"/>
    <dgm:cxn modelId="{20E2CF0A-688C-4C7B-92FE-19EBC7BD32B6}" type="presParOf" srcId="{86907DBF-616A-41C2-9155-6B41B84FA899}" destId="{07562656-11B9-4331-930F-A68069C71E8C}" srcOrd="4" destOrd="0" presId="urn:microsoft.com/office/officeart/2018/2/layout/IconCircleList"/>
    <dgm:cxn modelId="{40F0A8C1-D4C9-4810-941C-24E84969533F}" type="presParOf" srcId="{07562656-11B9-4331-930F-A68069C71E8C}" destId="{61FFA572-E7C2-487F-8E33-8BDF3EFF2F0A}" srcOrd="0" destOrd="0" presId="urn:microsoft.com/office/officeart/2018/2/layout/IconCircleList"/>
    <dgm:cxn modelId="{4B6E2D32-A8A0-47EA-9D17-E548B38CC406}" type="presParOf" srcId="{07562656-11B9-4331-930F-A68069C71E8C}" destId="{03DA2798-AA3A-46A3-9165-E738CF62D700}" srcOrd="1" destOrd="0" presId="urn:microsoft.com/office/officeart/2018/2/layout/IconCircleList"/>
    <dgm:cxn modelId="{C961ACBD-5935-4277-8B7A-DA90834CE8A7}" type="presParOf" srcId="{07562656-11B9-4331-930F-A68069C71E8C}" destId="{BC44F178-7833-4850-AEC7-F2C9A4A845A6}" srcOrd="2" destOrd="0" presId="urn:microsoft.com/office/officeart/2018/2/layout/IconCircleList"/>
    <dgm:cxn modelId="{9222FC0C-87BC-43EF-ACB1-8F7494F6397E}" type="presParOf" srcId="{07562656-11B9-4331-930F-A68069C71E8C}" destId="{3B9EBC38-B07A-491F-B752-5139EF06DCB1}" srcOrd="3" destOrd="0" presId="urn:microsoft.com/office/officeart/2018/2/layout/IconCircleList"/>
    <dgm:cxn modelId="{1D30EA53-9654-45B4-98D3-AEAB26E7AB2E}" type="presParOf" srcId="{86907DBF-616A-41C2-9155-6B41B84FA899}" destId="{E2C81D18-F006-4D2F-9AA0-4CFAD93BC7B2}" srcOrd="5" destOrd="0" presId="urn:microsoft.com/office/officeart/2018/2/layout/IconCircleList"/>
    <dgm:cxn modelId="{2F6C181D-2415-4072-8EDD-F02FC457CC00}" type="presParOf" srcId="{86907DBF-616A-41C2-9155-6B41B84FA899}" destId="{D042DCCC-F394-4B9C-BCB5-DC51B2B2E466}" srcOrd="6" destOrd="0" presId="urn:microsoft.com/office/officeart/2018/2/layout/IconCircleList"/>
    <dgm:cxn modelId="{6E3A1D56-E171-4B8E-AB2E-7335F2C9E788}" type="presParOf" srcId="{D042DCCC-F394-4B9C-BCB5-DC51B2B2E466}" destId="{9402E989-BC96-4E86-8CB7-204F063AAA8A}" srcOrd="0" destOrd="0" presId="urn:microsoft.com/office/officeart/2018/2/layout/IconCircleList"/>
    <dgm:cxn modelId="{D4F81528-B704-4443-AACF-F7E53CEF9351}" type="presParOf" srcId="{D042DCCC-F394-4B9C-BCB5-DC51B2B2E466}" destId="{748DFB68-98F9-49C4-858B-7B2D35597034}" srcOrd="1" destOrd="0" presId="urn:microsoft.com/office/officeart/2018/2/layout/IconCircleList"/>
    <dgm:cxn modelId="{6E50E873-F4CB-4D32-8708-2F08AA036205}" type="presParOf" srcId="{D042DCCC-F394-4B9C-BCB5-DC51B2B2E466}" destId="{01FD699B-5CDE-4920-AE03-F14BA3D4EB47}" srcOrd="2" destOrd="0" presId="urn:microsoft.com/office/officeart/2018/2/layout/IconCircleList"/>
    <dgm:cxn modelId="{2EFE520B-5C47-4D9D-990D-279E2C4AC768}" type="presParOf" srcId="{D042DCCC-F394-4B9C-BCB5-DC51B2B2E466}" destId="{958B7252-32E7-4E92-A398-F62482A581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83DE8D3-ADD6-4DFF-97F6-2AAF30113F8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7096DC9-DDA9-4359-9777-9443C1765F44}">
      <dgm:prSet/>
      <dgm:spPr/>
      <dgm:t>
        <a:bodyPr/>
        <a:lstStyle/>
        <a:p>
          <a:pPr>
            <a:lnSpc>
              <a:spcPct val="100000"/>
            </a:lnSpc>
          </a:pPr>
          <a:r>
            <a:rPr lang="en-US"/>
            <a:t>2. Video Processing and Object Detection:</a:t>
          </a:r>
        </a:p>
      </dgm:t>
    </dgm:pt>
    <dgm:pt modelId="{7477320A-E446-403A-8D9A-3BF830C551B1}" type="parTrans" cxnId="{63115397-C8E6-466F-8183-025A18D4AE5E}">
      <dgm:prSet/>
      <dgm:spPr/>
      <dgm:t>
        <a:bodyPr/>
        <a:lstStyle/>
        <a:p>
          <a:endParaRPr lang="en-US"/>
        </a:p>
      </dgm:t>
    </dgm:pt>
    <dgm:pt modelId="{495E0AF5-9FC2-46CB-BC85-9D9469D587BE}" type="sibTrans" cxnId="{63115397-C8E6-466F-8183-025A18D4AE5E}">
      <dgm:prSet/>
      <dgm:spPr/>
      <dgm:t>
        <a:bodyPr/>
        <a:lstStyle/>
        <a:p>
          <a:pPr>
            <a:lnSpc>
              <a:spcPct val="100000"/>
            </a:lnSpc>
          </a:pPr>
          <a:endParaRPr lang="en-US"/>
        </a:p>
      </dgm:t>
    </dgm:pt>
    <dgm:pt modelId="{3C9DD4D9-A763-4D69-933A-9C256D8A0D7E}">
      <dgm:prSet/>
      <dgm:spPr/>
      <dgm:t>
        <a:bodyPr/>
        <a:lstStyle/>
        <a:p>
          <a:pPr>
            <a:lnSpc>
              <a:spcPct val="100000"/>
            </a:lnSpc>
          </a:pPr>
          <a:r>
            <a:rPr lang="en-US"/>
            <a:t>Upon uploading, the video is processed frame by frame.</a:t>
          </a:r>
        </a:p>
      </dgm:t>
    </dgm:pt>
    <dgm:pt modelId="{EFE41EB9-5064-4E5C-9999-F8E4D9686859}" type="parTrans" cxnId="{13903675-CD34-404D-B5C0-474A2C2BFCA9}">
      <dgm:prSet/>
      <dgm:spPr/>
      <dgm:t>
        <a:bodyPr/>
        <a:lstStyle/>
        <a:p>
          <a:endParaRPr lang="en-US"/>
        </a:p>
      </dgm:t>
    </dgm:pt>
    <dgm:pt modelId="{8B851D06-FBC1-44D7-B131-D58D7F25A56A}" type="sibTrans" cxnId="{13903675-CD34-404D-B5C0-474A2C2BFCA9}">
      <dgm:prSet/>
      <dgm:spPr/>
      <dgm:t>
        <a:bodyPr/>
        <a:lstStyle/>
        <a:p>
          <a:pPr>
            <a:lnSpc>
              <a:spcPct val="100000"/>
            </a:lnSpc>
          </a:pPr>
          <a:endParaRPr lang="en-US"/>
        </a:p>
      </dgm:t>
    </dgm:pt>
    <dgm:pt modelId="{D90C3549-A743-4E99-B71C-10F70D916A48}">
      <dgm:prSet/>
      <dgm:spPr/>
      <dgm:t>
        <a:bodyPr/>
        <a:lstStyle/>
        <a:p>
          <a:pPr>
            <a:lnSpc>
              <a:spcPct val="100000"/>
            </a:lnSpc>
          </a:pPr>
          <a:r>
            <a:rPr lang="en-US"/>
            <a:t>The integrated YOLOv8 model analyzes each frame to detect and identify vehicles.</a:t>
          </a:r>
        </a:p>
      </dgm:t>
    </dgm:pt>
    <dgm:pt modelId="{B5F18B58-802C-4C1C-970C-F549867AB453}" type="parTrans" cxnId="{F5D97103-7F76-4287-94CC-9D14CF5B7301}">
      <dgm:prSet/>
      <dgm:spPr/>
      <dgm:t>
        <a:bodyPr/>
        <a:lstStyle/>
        <a:p>
          <a:endParaRPr lang="en-US"/>
        </a:p>
      </dgm:t>
    </dgm:pt>
    <dgm:pt modelId="{8B473558-1CEA-4F67-A6BE-C09D52808898}" type="sibTrans" cxnId="{F5D97103-7F76-4287-94CC-9D14CF5B7301}">
      <dgm:prSet/>
      <dgm:spPr/>
      <dgm:t>
        <a:bodyPr/>
        <a:lstStyle/>
        <a:p>
          <a:pPr>
            <a:lnSpc>
              <a:spcPct val="100000"/>
            </a:lnSpc>
          </a:pPr>
          <a:endParaRPr lang="en-US"/>
        </a:p>
      </dgm:t>
    </dgm:pt>
    <dgm:pt modelId="{4BE5E816-3718-4A15-98E6-9F94E758E723}">
      <dgm:prSet/>
      <dgm:spPr/>
      <dgm:t>
        <a:bodyPr/>
        <a:lstStyle/>
        <a:p>
          <a:pPr>
            <a:lnSpc>
              <a:spcPct val="100000"/>
            </a:lnSpc>
          </a:pPr>
          <a:r>
            <a:rPr lang="en-US"/>
            <a:t>Detected vehicles are enclosed in bounding boxes and counted.</a:t>
          </a:r>
        </a:p>
      </dgm:t>
    </dgm:pt>
    <dgm:pt modelId="{A78FF441-476D-4E1D-BC39-B19248003D89}" type="parTrans" cxnId="{321CA559-ABE7-40F6-A55B-866CF97EB8D3}">
      <dgm:prSet/>
      <dgm:spPr/>
      <dgm:t>
        <a:bodyPr/>
        <a:lstStyle/>
        <a:p>
          <a:endParaRPr lang="en-US"/>
        </a:p>
      </dgm:t>
    </dgm:pt>
    <dgm:pt modelId="{A5F4EDEB-F617-4AB0-BB0E-F615738D78AB}" type="sibTrans" cxnId="{321CA559-ABE7-40F6-A55B-866CF97EB8D3}">
      <dgm:prSet/>
      <dgm:spPr/>
      <dgm:t>
        <a:bodyPr/>
        <a:lstStyle/>
        <a:p>
          <a:endParaRPr lang="en-US"/>
        </a:p>
      </dgm:t>
    </dgm:pt>
    <dgm:pt modelId="{EB70F489-771E-41E8-92E0-84C51AE45F69}" type="pres">
      <dgm:prSet presAssocID="{383DE8D3-ADD6-4DFF-97F6-2AAF30113F86}" presName="root" presStyleCnt="0">
        <dgm:presLayoutVars>
          <dgm:dir/>
          <dgm:resizeHandles val="exact"/>
        </dgm:presLayoutVars>
      </dgm:prSet>
      <dgm:spPr/>
    </dgm:pt>
    <dgm:pt modelId="{BEA07B0F-7EF5-4605-8FE8-92729AFB0272}" type="pres">
      <dgm:prSet presAssocID="{383DE8D3-ADD6-4DFF-97F6-2AAF30113F86}" presName="container" presStyleCnt="0">
        <dgm:presLayoutVars>
          <dgm:dir/>
          <dgm:resizeHandles val="exact"/>
        </dgm:presLayoutVars>
      </dgm:prSet>
      <dgm:spPr/>
    </dgm:pt>
    <dgm:pt modelId="{91613CA9-573C-4CF7-B723-21B72E5041FE}" type="pres">
      <dgm:prSet presAssocID="{B7096DC9-DDA9-4359-9777-9443C1765F44}" presName="compNode" presStyleCnt="0"/>
      <dgm:spPr/>
    </dgm:pt>
    <dgm:pt modelId="{CE6A0BE2-56EC-48CE-940B-434A4D9A8414}" type="pres">
      <dgm:prSet presAssocID="{B7096DC9-DDA9-4359-9777-9443C1765F44}" presName="iconBgRect" presStyleLbl="bgShp" presStyleIdx="0" presStyleCnt="4"/>
      <dgm:spPr/>
    </dgm:pt>
    <dgm:pt modelId="{D716BCA9-4FB5-48C0-812A-2B81769F6077}" type="pres">
      <dgm:prSet presAssocID="{B7096DC9-DDA9-4359-9777-9443C1765F4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13FBD3FE-17BF-4720-8095-1BD4F25F9E4D}" type="pres">
      <dgm:prSet presAssocID="{B7096DC9-DDA9-4359-9777-9443C1765F44}" presName="spaceRect" presStyleCnt="0"/>
      <dgm:spPr/>
    </dgm:pt>
    <dgm:pt modelId="{C65FF264-867F-4A63-9A27-42DC6BFDACC1}" type="pres">
      <dgm:prSet presAssocID="{B7096DC9-DDA9-4359-9777-9443C1765F44}" presName="textRect" presStyleLbl="revTx" presStyleIdx="0" presStyleCnt="4">
        <dgm:presLayoutVars>
          <dgm:chMax val="1"/>
          <dgm:chPref val="1"/>
        </dgm:presLayoutVars>
      </dgm:prSet>
      <dgm:spPr/>
    </dgm:pt>
    <dgm:pt modelId="{F32BB955-5E29-44AB-B8D6-95BF8CED306C}" type="pres">
      <dgm:prSet presAssocID="{495E0AF5-9FC2-46CB-BC85-9D9469D587BE}" presName="sibTrans" presStyleLbl="sibTrans2D1" presStyleIdx="0" presStyleCnt="0"/>
      <dgm:spPr/>
    </dgm:pt>
    <dgm:pt modelId="{BD0AD2B5-5FDB-4D57-81B9-87B7C51430D0}" type="pres">
      <dgm:prSet presAssocID="{3C9DD4D9-A763-4D69-933A-9C256D8A0D7E}" presName="compNode" presStyleCnt="0"/>
      <dgm:spPr/>
    </dgm:pt>
    <dgm:pt modelId="{160C252A-3A4A-4517-B21F-4C35CC673385}" type="pres">
      <dgm:prSet presAssocID="{3C9DD4D9-A763-4D69-933A-9C256D8A0D7E}" presName="iconBgRect" presStyleLbl="bgShp" presStyleIdx="1" presStyleCnt="4"/>
      <dgm:spPr/>
    </dgm:pt>
    <dgm:pt modelId="{D75B4DB3-374D-4B76-B32B-A89B83EEAE85}" type="pres">
      <dgm:prSet presAssocID="{3C9DD4D9-A763-4D69-933A-9C256D8A0D7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ideo camera"/>
        </a:ext>
      </dgm:extLst>
    </dgm:pt>
    <dgm:pt modelId="{DD4D6502-1FFD-4439-A81F-98A508463CDB}" type="pres">
      <dgm:prSet presAssocID="{3C9DD4D9-A763-4D69-933A-9C256D8A0D7E}" presName="spaceRect" presStyleCnt="0"/>
      <dgm:spPr/>
    </dgm:pt>
    <dgm:pt modelId="{C19D214F-DB57-4267-8D1D-6D2A3662E042}" type="pres">
      <dgm:prSet presAssocID="{3C9DD4D9-A763-4D69-933A-9C256D8A0D7E}" presName="textRect" presStyleLbl="revTx" presStyleIdx="1" presStyleCnt="4">
        <dgm:presLayoutVars>
          <dgm:chMax val="1"/>
          <dgm:chPref val="1"/>
        </dgm:presLayoutVars>
      </dgm:prSet>
      <dgm:spPr/>
    </dgm:pt>
    <dgm:pt modelId="{EFC59C5D-0DEA-48C0-A3C2-3CB4019D5C78}" type="pres">
      <dgm:prSet presAssocID="{8B851D06-FBC1-44D7-B131-D58D7F25A56A}" presName="sibTrans" presStyleLbl="sibTrans2D1" presStyleIdx="0" presStyleCnt="0"/>
      <dgm:spPr/>
    </dgm:pt>
    <dgm:pt modelId="{A5E87B3C-D1BA-4C07-A465-C30D6D9E9673}" type="pres">
      <dgm:prSet presAssocID="{D90C3549-A743-4E99-B71C-10F70D916A48}" presName="compNode" presStyleCnt="0"/>
      <dgm:spPr/>
    </dgm:pt>
    <dgm:pt modelId="{A5589525-FD58-40F1-A23F-C34C7385BAE0}" type="pres">
      <dgm:prSet presAssocID="{D90C3549-A743-4E99-B71C-10F70D916A48}" presName="iconBgRect" presStyleLbl="bgShp" presStyleIdx="2" presStyleCnt="4"/>
      <dgm:spPr/>
    </dgm:pt>
    <dgm:pt modelId="{047ABE4F-2CE9-46EC-8A90-A56DA16DC260}" type="pres">
      <dgm:prSet presAssocID="{D90C3549-A743-4E99-B71C-10F70D916A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1C43AC2F-1424-4296-9453-D4A95AB5172F}" type="pres">
      <dgm:prSet presAssocID="{D90C3549-A743-4E99-B71C-10F70D916A48}" presName="spaceRect" presStyleCnt="0"/>
      <dgm:spPr/>
    </dgm:pt>
    <dgm:pt modelId="{6F59F741-44FC-4D54-B8DD-16D34C9B39FB}" type="pres">
      <dgm:prSet presAssocID="{D90C3549-A743-4E99-B71C-10F70D916A48}" presName="textRect" presStyleLbl="revTx" presStyleIdx="2" presStyleCnt="4">
        <dgm:presLayoutVars>
          <dgm:chMax val="1"/>
          <dgm:chPref val="1"/>
        </dgm:presLayoutVars>
      </dgm:prSet>
      <dgm:spPr/>
    </dgm:pt>
    <dgm:pt modelId="{82E36E62-F035-4CE4-B8DD-466DC4100CB1}" type="pres">
      <dgm:prSet presAssocID="{8B473558-1CEA-4F67-A6BE-C09D52808898}" presName="sibTrans" presStyleLbl="sibTrans2D1" presStyleIdx="0" presStyleCnt="0"/>
      <dgm:spPr/>
    </dgm:pt>
    <dgm:pt modelId="{F8365848-80B1-4DFF-B070-C7A1E16F793C}" type="pres">
      <dgm:prSet presAssocID="{4BE5E816-3718-4A15-98E6-9F94E758E723}" presName="compNode" presStyleCnt="0"/>
      <dgm:spPr/>
    </dgm:pt>
    <dgm:pt modelId="{DF8BC099-BED2-40C4-895B-2A865544DB82}" type="pres">
      <dgm:prSet presAssocID="{4BE5E816-3718-4A15-98E6-9F94E758E723}" presName="iconBgRect" presStyleLbl="bgShp" presStyleIdx="3" presStyleCnt="4"/>
      <dgm:spPr/>
    </dgm:pt>
    <dgm:pt modelId="{A0F63C62-1D20-4DF2-82BC-A038EBE96F2E}" type="pres">
      <dgm:prSet presAssocID="{4BE5E816-3718-4A15-98E6-9F94E758E7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cooter"/>
        </a:ext>
      </dgm:extLst>
    </dgm:pt>
    <dgm:pt modelId="{741BDE2F-DB1D-44C7-B0A5-D775E8BFE546}" type="pres">
      <dgm:prSet presAssocID="{4BE5E816-3718-4A15-98E6-9F94E758E723}" presName="spaceRect" presStyleCnt="0"/>
      <dgm:spPr/>
    </dgm:pt>
    <dgm:pt modelId="{27F58A35-024B-4785-AA3C-48E3FFD97AAA}" type="pres">
      <dgm:prSet presAssocID="{4BE5E816-3718-4A15-98E6-9F94E758E723}" presName="textRect" presStyleLbl="revTx" presStyleIdx="3" presStyleCnt="4">
        <dgm:presLayoutVars>
          <dgm:chMax val="1"/>
          <dgm:chPref val="1"/>
        </dgm:presLayoutVars>
      </dgm:prSet>
      <dgm:spPr/>
    </dgm:pt>
  </dgm:ptLst>
  <dgm:cxnLst>
    <dgm:cxn modelId="{F5D97103-7F76-4287-94CC-9D14CF5B7301}" srcId="{383DE8D3-ADD6-4DFF-97F6-2AAF30113F86}" destId="{D90C3549-A743-4E99-B71C-10F70D916A48}" srcOrd="2" destOrd="0" parTransId="{B5F18B58-802C-4C1C-970C-F549867AB453}" sibTransId="{8B473558-1CEA-4F67-A6BE-C09D52808898}"/>
    <dgm:cxn modelId="{0B98FD23-3E09-4E6A-88CE-100A619031F6}" type="presOf" srcId="{B7096DC9-DDA9-4359-9777-9443C1765F44}" destId="{C65FF264-867F-4A63-9A27-42DC6BFDACC1}" srcOrd="0" destOrd="0" presId="urn:microsoft.com/office/officeart/2018/2/layout/IconCircleList"/>
    <dgm:cxn modelId="{44C0D52B-B5FD-433D-8F76-FE23E5D5106A}" type="presOf" srcId="{8B473558-1CEA-4F67-A6BE-C09D52808898}" destId="{82E36E62-F035-4CE4-B8DD-466DC4100CB1}" srcOrd="0" destOrd="0" presId="urn:microsoft.com/office/officeart/2018/2/layout/IconCircleList"/>
    <dgm:cxn modelId="{90595134-70A7-4CD5-B612-E3053FF3E5C2}" type="presOf" srcId="{495E0AF5-9FC2-46CB-BC85-9D9469D587BE}" destId="{F32BB955-5E29-44AB-B8D6-95BF8CED306C}" srcOrd="0" destOrd="0" presId="urn:microsoft.com/office/officeart/2018/2/layout/IconCircleList"/>
    <dgm:cxn modelId="{19F63C60-3BFF-45E7-9686-522F34EF1075}" type="presOf" srcId="{4BE5E816-3718-4A15-98E6-9F94E758E723}" destId="{27F58A35-024B-4785-AA3C-48E3FFD97AAA}" srcOrd="0" destOrd="0" presId="urn:microsoft.com/office/officeart/2018/2/layout/IconCircleList"/>
    <dgm:cxn modelId="{13903675-CD34-404D-B5C0-474A2C2BFCA9}" srcId="{383DE8D3-ADD6-4DFF-97F6-2AAF30113F86}" destId="{3C9DD4D9-A763-4D69-933A-9C256D8A0D7E}" srcOrd="1" destOrd="0" parTransId="{EFE41EB9-5064-4E5C-9999-F8E4D9686859}" sibTransId="{8B851D06-FBC1-44D7-B131-D58D7F25A56A}"/>
    <dgm:cxn modelId="{321CA559-ABE7-40F6-A55B-866CF97EB8D3}" srcId="{383DE8D3-ADD6-4DFF-97F6-2AAF30113F86}" destId="{4BE5E816-3718-4A15-98E6-9F94E758E723}" srcOrd="3" destOrd="0" parTransId="{A78FF441-476D-4E1D-BC39-B19248003D89}" sibTransId="{A5F4EDEB-F617-4AB0-BB0E-F615738D78AB}"/>
    <dgm:cxn modelId="{14408282-887D-482E-BE57-5F62D7508548}" type="presOf" srcId="{383DE8D3-ADD6-4DFF-97F6-2AAF30113F86}" destId="{EB70F489-771E-41E8-92E0-84C51AE45F69}" srcOrd="0" destOrd="0" presId="urn:microsoft.com/office/officeart/2018/2/layout/IconCircleList"/>
    <dgm:cxn modelId="{63115397-C8E6-466F-8183-025A18D4AE5E}" srcId="{383DE8D3-ADD6-4DFF-97F6-2AAF30113F86}" destId="{B7096DC9-DDA9-4359-9777-9443C1765F44}" srcOrd="0" destOrd="0" parTransId="{7477320A-E446-403A-8D9A-3BF830C551B1}" sibTransId="{495E0AF5-9FC2-46CB-BC85-9D9469D587BE}"/>
    <dgm:cxn modelId="{3A023DA8-28F4-4DEF-ABB9-1E23E1FCE993}" type="presOf" srcId="{3C9DD4D9-A763-4D69-933A-9C256D8A0D7E}" destId="{C19D214F-DB57-4267-8D1D-6D2A3662E042}" srcOrd="0" destOrd="0" presId="urn:microsoft.com/office/officeart/2018/2/layout/IconCircleList"/>
    <dgm:cxn modelId="{FEF38DC8-E525-478D-89A3-EFF2936E8BFF}" type="presOf" srcId="{D90C3549-A743-4E99-B71C-10F70D916A48}" destId="{6F59F741-44FC-4D54-B8DD-16D34C9B39FB}" srcOrd="0" destOrd="0" presId="urn:microsoft.com/office/officeart/2018/2/layout/IconCircleList"/>
    <dgm:cxn modelId="{E70082FF-7960-4BAA-BF1C-972F28259274}" type="presOf" srcId="{8B851D06-FBC1-44D7-B131-D58D7F25A56A}" destId="{EFC59C5D-0DEA-48C0-A3C2-3CB4019D5C78}" srcOrd="0" destOrd="0" presId="urn:microsoft.com/office/officeart/2018/2/layout/IconCircleList"/>
    <dgm:cxn modelId="{4E113B8B-42A6-4309-813E-0BA67203024F}" type="presParOf" srcId="{EB70F489-771E-41E8-92E0-84C51AE45F69}" destId="{BEA07B0F-7EF5-4605-8FE8-92729AFB0272}" srcOrd="0" destOrd="0" presId="urn:microsoft.com/office/officeart/2018/2/layout/IconCircleList"/>
    <dgm:cxn modelId="{C8897115-19D7-4C42-AFFB-E7CECB7A88D2}" type="presParOf" srcId="{BEA07B0F-7EF5-4605-8FE8-92729AFB0272}" destId="{91613CA9-573C-4CF7-B723-21B72E5041FE}" srcOrd="0" destOrd="0" presId="urn:microsoft.com/office/officeart/2018/2/layout/IconCircleList"/>
    <dgm:cxn modelId="{7CDF8C98-894A-4C12-BD96-9432C75F09CB}" type="presParOf" srcId="{91613CA9-573C-4CF7-B723-21B72E5041FE}" destId="{CE6A0BE2-56EC-48CE-940B-434A4D9A8414}" srcOrd="0" destOrd="0" presId="urn:microsoft.com/office/officeart/2018/2/layout/IconCircleList"/>
    <dgm:cxn modelId="{9E3D5983-51FF-4E10-8F19-77A0670FCC5D}" type="presParOf" srcId="{91613CA9-573C-4CF7-B723-21B72E5041FE}" destId="{D716BCA9-4FB5-48C0-812A-2B81769F6077}" srcOrd="1" destOrd="0" presId="urn:microsoft.com/office/officeart/2018/2/layout/IconCircleList"/>
    <dgm:cxn modelId="{49B67B0C-9C95-4BD0-BA5C-770E4899BE65}" type="presParOf" srcId="{91613CA9-573C-4CF7-B723-21B72E5041FE}" destId="{13FBD3FE-17BF-4720-8095-1BD4F25F9E4D}" srcOrd="2" destOrd="0" presId="urn:microsoft.com/office/officeart/2018/2/layout/IconCircleList"/>
    <dgm:cxn modelId="{3314D411-F449-42B0-9444-5EF6E62227C4}" type="presParOf" srcId="{91613CA9-573C-4CF7-B723-21B72E5041FE}" destId="{C65FF264-867F-4A63-9A27-42DC6BFDACC1}" srcOrd="3" destOrd="0" presId="urn:microsoft.com/office/officeart/2018/2/layout/IconCircleList"/>
    <dgm:cxn modelId="{5860D5AB-B25F-433F-8FBF-41B3E283235D}" type="presParOf" srcId="{BEA07B0F-7EF5-4605-8FE8-92729AFB0272}" destId="{F32BB955-5E29-44AB-B8D6-95BF8CED306C}" srcOrd="1" destOrd="0" presId="urn:microsoft.com/office/officeart/2018/2/layout/IconCircleList"/>
    <dgm:cxn modelId="{586C3084-226B-4F1E-A081-EA28BAF05F95}" type="presParOf" srcId="{BEA07B0F-7EF5-4605-8FE8-92729AFB0272}" destId="{BD0AD2B5-5FDB-4D57-81B9-87B7C51430D0}" srcOrd="2" destOrd="0" presId="urn:microsoft.com/office/officeart/2018/2/layout/IconCircleList"/>
    <dgm:cxn modelId="{FD3EB2CC-CDF1-434C-97E1-54B063193B32}" type="presParOf" srcId="{BD0AD2B5-5FDB-4D57-81B9-87B7C51430D0}" destId="{160C252A-3A4A-4517-B21F-4C35CC673385}" srcOrd="0" destOrd="0" presId="urn:microsoft.com/office/officeart/2018/2/layout/IconCircleList"/>
    <dgm:cxn modelId="{7D62C1FB-34BD-4398-AF41-650C68B9B6DE}" type="presParOf" srcId="{BD0AD2B5-5FDB-4D57-81B9-87B7C51430D0}" destId="{D75B4DB3-374D-4B76-B32B-A89B83EEAE85}" srcOrd="1" destOrd="0" presId="urn:microsoft.com/office/officeart/2018/2/layout/IconCircleList"/>
    <dgm:cxn modelId="{D8E6BE76-C6F9-49A3-81B4-D11767F23825}" type="presParOf" srcId="{BD0AD2B5-5FDB-4D57-81B9-87B7C51430D0}" destId="{DD4D6502-1FFD-4439-A81F-98A508463CDB}" srcOrd="2" destOrd="0" presId="urn:microsoft.com/office/officeart/2018/2/layout/IconCircleList"/>
    <dgm:cxn modelId="{A72CAA6E-1164-420E-8CE0-A7E7564A98D3}" type="presParOf" srcId="{BD0AD2B5-5FDB-4D57-81B9-87B7C51430D0}" destId="{C19D214F-DB57-4267-8D1D-6D2A3662E042}" srcOrd="3" destOrd="0" presId="urn:microsoft.com/office/officeart/2018/2/layout/IconCircleList"/>
    <dgm:cxn modelId="{5FD7ABBF-AFFA-4E37-B4AE-405A056E10F1}" type="presParOf" srcId="{BEA07B0F-7EF5-4605-8FE8-92729AFB0272}" destId="{EFC59C5D-0DEA-48C0-A3C2-3CB4019D5C78}" srcOrd="3" destOrd="0" presId="urn:microsoft.com/office/officeart/2018/2/layout/IconCircleList"/>
    <dgm:cxn modelId="{93A219C3-B46E-4AAA-BCF6-8E869807F210}" type="presParOf" srcId="{BEA07B0F-7EF5-4605-8FE8-92729AFB0272}" destId="{A5E87B3C-D1BA-4C07-A465-C30D6D9E9673}" srcOrd="4" destOrd="0" presId="urn:microsoft.com/office/officeart/2018/2/layout/IconCircleList"/>
    <dgm:cxn modelId="{DCC36AA7-2CB9-4061-AA56-097B3B56F7C8}" type="presParOf" srcId="{A5E87B3C-D1BA-4C07-A465-C30D6D9E9673}" destId="{A5589525-FD58-40F1-A23F-C34C7385BAE0}" srcOrd="0" destOrd="0" presId="urn:microsoft.com/office/officeart/2018/2/layout/IconCircleList"/>
    <dgm:cxn modelId="{AA027608-5EC4-44D5-8514-7B341F994454}" type="presParOf" srcId="{A5E87B3C-D1BA-4C07-A465-C30D6D9E9673}" destId="{047ABE4F-2CE9-46EC-8A90-A56DA16DC260}" srcOrd="1" destOrd="0" presId="urn:microsoft.com/office/officeart/2018/2/layout/IconCircleList"/>
    <dgm:cxn modelId="{34EB45F4-FEA8-4B53-A203-A988F234E534}" type="presParOf" srcId="{A5E87B3C-D1BA-4C07-A465-C30D6D9E9673}" destId="{1C43AC2F-1424-4296-9453-D4A95AB5172F}" srcOrd="2" destOrd="0" presId="urn:microsoft.com/office/officeart/2018/2/layout/IconCircleList"/>
    <dgm:cxn modelId="{51282E4E-12D2-474A-B8A9-3B557CD4D63E}" type="presParOf" srcId="{A5E87B3C-D1BA-4C07-A465-C30D6D9E9673}" destId="{6F59F741-44FC-4D54-B8DD-16D34C9B39FB}" srcOrd="3" destOrd="0" presId="urn:microsoft.com/office/officeart/2018/2/layout/IconCircleList"/>
    <dgm:cxn modelId="{73DA065F-3783-41D4-86EC-CD96E43B68EE}" type="presParOf" srcId="{BEA07B0F-7EF5-4605-8FE8-92729AFB0272}" destId="{82E36E62-F035-4CE4-B8DD-466DC4100CB1}" srcOrd="5" destOrd="0" presId="urn:microsoft.com/office/officeart/2018/2/layout/IconCircleList"/>
    <dgm:cxn modelId="{A5C37804-B6B1-4A80-B24C-D96B09DC1EBC}" type="presParOf" srcId="{BEA07B0F-7EF5-4605-8FE8-92729AFB0272}" destId="{F8365848-80B1-4DFF-B070-C7A1E16F793C}" srcOrd="6" destOrd="0" presId="urn:microsoft.com/office/officeart/2018/2/layout/IconCircleList"/>
    <dgm:cxn modelId="{81882664-13E5-42A7-9C3B-D18D9D36B749}" type="presParOf" srcId="{F8365848-80B1-4DFF-B070-C7A1E16F793C}" destId="{DF8BC099-BED2-40C4-895B-2A865544DB82}" srcOrd="0" destOrd="0" presId="urn:microsoft.com/office/officeart/2018/2/layout/IconCircleList"/>
    <dgm:cxn modelId="{43794159-AC21-44D3-AE06-4BB76FC79CE1}" type="presParOf" srcId="{F8365848-80B1-4DFF-B070-C7A1E16F793C}" destId="{A0F63C62-1D20-4DF2-82BC-A038EBE96F2E}" srcOrd="1" destOrd="0" presId="urn:microsoft.com/office/officeart/2018/2/layout/IconCircleList"/>
    <dgm:cxn modelId="{96601D31-8F3A-47CE-BAFC-2C3152575C53}" type="presParOf" srcId="{F8365848-80B1-4DFF-B070-C7A1E16F793C}" destId="{741BDE2F-DB1D-44C7-B0A5-D775E8BFE546}" srcOrd="2" destOrd="0" presId="urn:microsoft.com/office/officeart/2018/2/layout/IconCircleList"/>
    <dgm:cxn modelId="{7E4632D0-EEC9-4549-B51D-440885B7E9EB}" type="presParOf" srcId="{F8365848-80B1-4DFF-B070-C7A1E16F793C}" destId="{27F58A35-024B-4785-AA3C-48E3FFD97A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5DF9E-D998-4F15-B5E9-12D8DDE12FDF}">
      <dsp:nvSpPr>
        <dsp:cNvPr id="0" name=""/>
        <dsp:cNvSpPr/>
      </dsp:nvSpPr>
      <dsp:spPr>
        <a:xfrm>
          <a:off x="0" y="276508"/>
          <a:ext cx="10677292" cy="5953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676" tIns="291592" rIns="828676" bIns="99568" numCol="1" spcCol="1270" anchor="t" anchorCtr="0">
          <a:noAutofit/>
        </a:bodyPr>
        <a:lstStyle/>
        <a:p>
          <a:pPr marL="114300" lvl="1" indent="-114300" algn="l" defTabSz="622300">
            <a:lnSpc>
              <a:spcPct val="90000"/>
            </a:lnSpc>
            <a:spcBef>
              <a:spcPct val="0"/>
            </a:spcBef>
            <a:spcAft>
              <a:spcPct val="15000"/>
            </a:spcAft>
            <a:buChar char="•"/>
          </a:pPr>
          <a:r>
            <a:rPr kumimoji="0" lang="en-US" altLang="en-US" sz="1400" b="0" i="0" u="none" strike="noStrike" kern="1200" cap="none" normalizeH="0" baseline="0" dirty="0">
              <a:effectLst/>
              <a:latin typeface="Arial" panose="020B0604020202020204" pitchFamily="34" charset="0"/>
            </a:rPr>
            <a:t>Downloaded relevant dataset from Kaggle containing vehicle specifications and CO2 emissions.</a:t>
          </a:r>
          <a:endParaRPr lang="en-IN" sz="1400" kern="1200" dirty="0"/>
        </a:p>
      </dsp:txBody>
      <dsp:txXfrm>
        <a:off x="0" y="276508"/>
        <a:ext cx="10677292" cy="595350"/>
      </dsp:txXfrm>
    </dsp:sp>
    <dsp:sp modelId="{BE6AD265-9AFB-4CF8-A389-6635490291BB}">
      <dsp:nvSpPr>
        <dsp:cNvPr id="0" name=""/>
        <dsp:cNvSpPr/>
      </dsp:nvSpPr>
      <dsp:spPr>
        <a:xfrm>
          <a:off x="533864" y="69868"/>
          <a:ext cx="7474104"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503" tIns="0" rIns="282503" bIns="0" numCol="1" spcCol="1270" anchor="ctr" anchorCtr="0">
          <a:noAutofit/>
        </a:bodyPr>
        <a:lstStyle/>
        <a:p>
          <a:pPr marL="0" lvl="0" indent="0" algn="l" defTabSz="622300">
            <a:lnSpc>
              <a:spcPct val="90000"/>
            </a:lnSpc>
            <a:spcBef>
              <a:spcPct val="0"/>
            </a:spcBef>
            <a:spcAft>
              <a:spcPct val="35000"/>
            </a:spcAft>
            <a:buNone/>
          </a:pPr>
          <a:r>
            <a:rPr kumimoji="0" lang="en-US" altLang="en-US" sz="1400" b="1" i="0" u="none" strike="noStrike" kern="1200" cap="none" normalizeH="0" baseline="0">
              <a:effectLst/>
              <a:latin typeface="Arial" panose="020B0604020202020204" pitchFamily="34" charset="0"/>
            </a:rPr>
            <a:t>Data Acquisition:</a:t>
          </a:r>
          <a:endParaRPr lang="en-IN" sz="1400" kern="1200"/>
        </a:p>
      </dsp:txBody>
      <dsp:txXfrm>
        <a:off x="554039" y="90043"/>
        <a:ext cx="7433754" cy="372930"/>
      </dsp:txXfrm>
    </dsp:sp>
    <dsp:sp modelId="{373A2ED5-65D8-4ACA-8204-85C75DE363EC}">
      <dsp:nvSpPr>
        <dsp:cNvPr id="0" name=""/>
        <dsp:cNvSpPr/>
      </dsp:nvSpPr>
      <dsp:spPr>
        <a:xfrm>
          <a:off x="0" y="1154098"/>
          <a:ext cx="10677292" cy="815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676" tIns="291592" rIns="828676" bIns="99568" numCol="1" spcCol="1270" anchor="t" anchorCtr="0">
          <a:noAutofit/>
        </a:bodyPr>
        <a:lstStyle/>
        <a:p>
          <a:pPr marL="114300" lvl="1" indent="-114300" algn="l" defTabSz="622300">
            <a:lnSpc>
              <a:spcPct val="90000"/>
            </a:lnSpc>
            <a:spcBef>
              <a:spcPct val="0"/>
            </a:spcBef>
            <a:spcAft>
              <a:spcPct val="15000"/>
            </a:spcAft>
            <a:buChar char="•"/>
          </a:pPr>
          <a:r>
            <a:rPr kumimoji="0" lang="en-US" altLang="en-US" sz="1400" b="0" i="0" u="none" strike="noStrike" kern="1200" cap="none" normalizeH="0" baseline="0">
              <a:effectLst/>
              <a:latin typeface="Arial" panose="020B0604020202020204" pitchFamily="34" charset="0"/>
            </a:rPr>
            <a:t>Handled missing values, outliers, and inconsistencies in the data.</a:t>
          </a:r>
          <a:endParaRPr lang="en-IN" sz="1400" kern="1200"/>
        </a:p>
        <a:p>
          <a:pPr marL="114300" lvl="1" indent="-114300" algn="l" defTabSz="622300">
            <a:lnSpc>
              <a:spcPct val="90000"/>
            </a:lnSpc>
            <a:spcBef>
              <a:spcPct val="0"/>
            </a:spcBef>
            <a:spcAft>
              <a:spcPct val="15000"/>
            </a:spcAft>
            <a:buChar char="•"/>
          </a:pPr>
          <a:r>
            <a:rPr kumimoji="0" lang="en-US" altLang="en-US" sz="1400" b="0" i="0" u="none" strike="noStrike" kern="1200" cap="none" normalizeH="0" baseline="0">
              <a:effectLst/>
              <a:latin typeface="Arial" panose="020B0604020202020204" pitchFamily="34" charset="0"/>
            </a:rPr>
            <a:t>Converted relevant features to appropriate data types for analysis.</a:t>
          </a:r>
          <a:endParaRPr lang="en-IN" sz="1400" kern="1200"/>
        </a:p>
      </dsp:txBody>
      <dsp:txXfrm>
        <a:off x="0" y="1154098"/>
        <a:ext cx="10677292" cy="815850"/>
      </dsp:txXfrm>
    </dsp:sp>
    <dsp:sp modelId="{0AE8D037-6A5B-4185-92E5-51E95D761992}">
      <dsp:nvSpPr>
        <dsp:cNvPr id="0" name=""/>
        <dsp:cNvSpPr/>
      </dsp:nvSpPr>
      <dsp:spPr>
        <a:xfrm>
          <a:off x="533864" y="947458"/>
          <a:ext cx="7474104" cy="413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503" tIns="0" rIns="282503" bIns="0" numCol="1" spcCol="1270" anchor="ctr" anchorCtr="0">
          <a:noAutofit/>
        </a:bodyPr>
        <a:lstStyle/>
        <a:p>
          <a:pPr marL="0" lvl="0" indent="0" algn="l" defTabSz="622300">
            <a:lnSpc>
              <a:spcPct val="90000"/>
            </a:lnSpc>
            <a:spcBef>
              <a:spcPct val="0"/>
            </a:spcBef>
            <a:spcAft>
              <a:spcPct val="35000"/>
            </a:spcAft>
            <a:buNone/>
          </a:pPr>
          <a:r>
            <a:rPr kumimoji="0" lang="en-US" altLang="en-US" sz="1400" b="1" i="0" u="none" strike="noStrike" kern="1200" cap="none" normalizeH="0" baseline="0">
              <a:effectLst/>
              <a:latin typeface="Arial" panose="020B0604020202020204" pitchFamily="34" charset="0"/>
            </a:rPr>
            <a:t>Data Cleaning and Preprocessing:</a:t>
          </a:r>
          <a:endParaRPr lang="en-IN" sz="1400" kern="1200"/>
        </a:p>
      </dsp:txBody>
      <dsp:txXfrm>
        <a:off x="554039" y="967633"/>
        <a:ext cx="7433754" cy="372930"/>
      </dsp:txXfrm>
    </dsp:sp>
    <dsp:sp modelId="{CE1FA63E-5D97-4FE4-BD68-B468101E9056}">
      <dsp:nvSpPr>
        <dsp:cNvPr id="0" name=""/>
        <dsp:cNvSpPr/>
      </dsp:nvSpPr>
      <dsp:spPr>
        <a:xfrm>
          <a:off x="0" y="2252188"/>
          <a:ext cx="10677292" cy="8158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676" tIns="291592" rIns="828676" bIns="99568" numCol="1" spcCol="1270" anchor="t" anchorCtr="0">
          <a:noAutofit/>
        </a:bodyPr>
        <a:lstStyle/>
        <a:p>
          <a:pPr marL="114300" lvl="1" indent="-114300" algn="l" defTabSz="622300">
            <a:lnSpc>
              <a:spcPct val="90000"/>
            </a:lnSpc>
            <a:spcBef>
              <a:spcPct val="0"/>
            </a:spcBef>
            <a:spcAft>
              <a:spcPct val="15000"/>
            </a:spcAft>
            <a:buChar char="•"/>
          </a:pPr>
          <a:r>
            <a:rPr kumimoji="0" lang="en-US" altLang="en-US" sz="1400" b="0" i="0" u="none" strike="noStrike" kern="1200" cap="none" normalizeH="0" baseline="0">
              <a:effectLst/>
              <a:latin typeface="Arial" panose="020B0604020202020204" pitchFamily="34" charset="0"/>
            </a:rPr>
            <a:t>Performed statistical analysis to gain insights into data distribution and relationships.</a:t>
          </a:r>
        </a:p>
        <a:p>
          <a:pPr marL="114300" lvl="1" indent="-114300" algn="l" defTabSz="622300">
            <a:lnSpc>
              <a:spcPct val="90000"/>
            </a:lnSpc>
            <a:spcBef>
              <a:spcPct val="0"/>
            </a:spcBef>
            <a:spcAft>
              <a:spcPct val="15000"/>
            </a:spcAft>
            <a:buChar char="•"/>
          </a:pPr>
          <a:r>
            <a:rPr kumimoji="0" lang="en-US" altLang="en-US" sz="1400" b="0" i="0" u="none" strike="noStrike" kern="1200" cap="none" normalizeH="0" baseline="0">
              <a:effectLst/>
              <a:latin typeface="Arial" panose="020B0604020202020204" pitchFamily="34" charset="0"/>
            </a:rPr>
            <a:t>Created visualizations (scatter plots, histograms, bar charts) to illustrate key findings.</a:t>
          </a:r>
          <a:endParaRPr lang="en-IN" sz="1400" kern="1200"/>
        </a:p>
      </dsp:txBody>
      <dsp:txXfrm>
        <a:off x="0" y="2252188"/>
        <a:ext cx="10677292" cy="815850"/>
      </dsp:txXfrm>
    </dsp:sp>
    <dsp:sp modelId="{EC6178A3-8EF0-4627-A6D8-F6D7A0E1E7B4}">
      <dsp:nvSpPr>
        <dsp:cNvPr id="0" name=""/>
        <dsp:cNvSpPr/>
      </dsp:nvSpPr>
      <dsp:spPr>
        <a:xfrm>
          <a:off x="533864" y="2045548"/>
          <a:ext cx="7474104" cy="413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503" tIns="0" rIns="282503" bIns="0" numCol="1" spcCol="1270" anchor="ctr" anchorCtr="0">
          <a:noAutofit/>
        </a:bodyPr>
        <a:lstStyle/>
        <a:p>
          <a:pPr marL="0" lvl="0" indent="0" algn="l" defTabSz="622300">
            <a:lnSpc>
              <a:spcPct val="90000"/>
            </a:lnSpc>
            <a:spcBef>
              <a:spcPct val="0"/>
            </a:spcBef>
            <a:spcAft>
              <a:spcPct val="35000"/>
            </a:spcAft>
            <a:buNone/>
          </a:pPr>
          <a:r>
            <a:rPr kumimoji="0" lang="en-US" altLang="en-US" sz="1400" b="1" i="0" u="none" strike="noStrike" kern="1200" cap="none" normalizeH="0" baseline="0">
              <a:effectLst/>
              <a:latin typeface="Arial" panose="020B0604020202020204" pitchFamily="34" charset="0"/>
            </a:rPr>
            <a:t>Exploratory Data Analysis (EDA):</a:t>
          </a:r>
          <a:endParaRPr lang="en-IN" sz="1400" kern="1200"/>
        </a:p>
      </dsp:txBody>
      <dsp:txXfrm>
        <a:off x="554039" y="2065723"/>
        <a:ext cx="7433754" cy="372930"/>
      </dsp:txXfrm>
    </dsp:sp>
    <dsp:sp modelId="{EA9B03D1-1A44-4B25-89E2-85616C5E5A90}">
      <dsp:nvSpPr>
        <dsp:cNvPr id="0" name=""/>
        <dsp:cNvSpPr/>
      </dsp:nvSpPr>
      <dsp:spPr>
        <a:xfrm>
          <a:off x="0" y="3350278"/>
          <a:ext cx="10677292" cy="8158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676" tIns="291592" rIns="828676" bIns="99568" numCol="1" spcCol="1270" anchor="t" anchorCtr="0">
          <a:noAutofit/>
        </a:bodyPr>
        <a:lstStyle/>
        <a:p>
          <a:pPr marL="114300" lvl="1" indent="-114300" algn="l" defTabSz="622300">
            <a:lnSpc>
              <a:spcPct val="90000"/>
            </a:lnSpc>
            <a:spcBef>
              <a:spcPct val="0"/>
            </a:spcBef>
            <a:spcAft>
              <a:spcPct val="15000"/>
            </a:spcAft>
            <a:buChar char="•"/>
          </a:pPr>
          <a:r>
            <a:rPr kumimoji="0" lang="en-US" altLang="en-US" sz="1400" b="0" i="0" u="none" strike="noStrike" kern="1200" cap="none" normalizeH="0" baseline="0">
              <a:effectLst/>
              <a:latin typeface="Arial" panose="020B0604020202020204" pitchFamily="34" charset="0"/>
            </a:rPr>
            <a:t>Created new features or transformed existing ones to improve model performance.</a:t>
          </a:r>
          <a:endParaRPr lang="en-IN" sz="1400" kern="1200"/>
        </a:p>
        <a:p>
          <a:pPr marL="114300" lvl="1" indent="-114300" algn="l" defTabSz="622300">
            <a:lnSpc>
              <a:spcPct val="90000"/>
            </a:lnSpc>
            <a:spcBef>
              <a:spcPct val="0"/>
            </a:spcBef>
            <a:spcAft>
              <a:spcPct val="15000"/>
            </a:spcAft>
            <a:buChar char="•"/>
          </a:pPr>
          <a:r>
            <a:rPr kumimoji="0" lang="en-US" altLang="en-US" sz="1400" b="0" i="0" u="none" strike="noStrike" kern="1200" cap="none" normalizeH="0" baseline="0">
              <a:effectLst/>
              <a:latin typeface="Arial" panose="020B0604020202020204" pitchFamily="34" charset="0"/>
            </a:rPr>
            <a:t>Selected the most relevant features for modeling based on their correlation with CO2 emissions.</a:t>
          </a:r>
        </a:p>
      </dsp:txBody>
      <dsp:txXfrm>
        <a:off x="0" y="3350278"/>
        <a:ext cx="10677292" cy="815850"/>
      </dsp:txXfrm>
    </dsp:sp>
    <dsp:sp modelId="{23765416-AB72-41C5-8F8E-65913DA38656}">
      <dsp:nvSpPr>
        <dsp:cNvPr id="0" name=""/>
        <dsp:cNvSpPr/>
      </dsp:nvSpPr>
      <dsp:spPr>
        <a:xfrm>
          <a:off x="533864" y="3143638"/>
          <a:ext cx="7474104"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503" tIns="0" rIns="282503" bIns="0" numCol="1" spcCol="1270" anchor="ctr" anchorCtr="0">
          <a:noAutofit/>
        </a:bodyPr>
        <a:lstStyle/>
        <a:p>
          <a:pPr marL="0" lvl="0" indent="0" algn="l" defTabSz="622300">
            <a:lnSpc>
              <a:spcPct val="90000"/>
            </a:lnSpc>
            <a:spcBef>
              <a:spcPct val="0"/>
            </a:spcBef>
            <a:spcAft>
              <a:spcPct val="35000"/>
            </a:spcAft>
            <a:buNone/>
          </a:pPr>
          <a:r>
            <a:rPr kumimoji="0" lang="en-US" altLang="en-US" sz="1400" b="1" i="0" u="none" strike="noStrike" kern="1200" cap="none" normalizeH="0" baseline="0">
              <a:effectLst/>
              <a:latin typeface="Arial" panose="020B0604020202020204" pitchFamily="34" charset="0"/>
            </a:rPr>
            <a:t>Feature Engineering:</a:t>
          </a:r>
          <a:endParaRPr lang="en-IN" sz="1400" kern="1200"/>
        </a:p>
      </dsp:txBody>
      <dsp:txXfrm>
        <a:off x="554039" y="3163813"/>
        <a:ext cx="7433754" cy="372930"/>
      </dsp:txXfrm>
    </dsp:sp>
    <dsp:sp modelId="{438D1016-2A9A-45A1-8707-5EAFEB5A523F}">
      <dsp:nvSpPr>
        <dsp:cNvPr id="0" name=""/>
        <dsp:cNvSpPr/>
      </dsp:nvSpPr>
      <dsp:spPr>
        <a:xfrm>
          <a:off x="0" y="4448368"/>
          <a:ext cx="10677292" cy="9922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676" tIns="291592" rIns="828676" bIns="99568" numCol="1" spcCol="1270" anchor="t" anchorCtr="0">
          <a:noAutofit/>
        </a:bodyPr>
        <a:lstStyle/>
        <a:p>
          <a:pPr marL="114300" lvl="1" indent="-114300" algn="l" defTabSz="622300">
            <a:lnSpc>
              <a:spcPct val="90000"/>
            </a:lnSpc>
            <a:spcBef>
              <a:spcPct val="0"/>
            </a:spcBef>
            <a:spcAft>
              <a:spcPct val="15000"/>
            </a:spcAft>
            <a:buChar char="•"/>
          </a:pPr>
          <a:r>
            <a:rPr kumimoji="0" lang="en-US" altLang="en-US" sz="1400" b="0" i="0" u="none" strike="noStrike" kern="1200" cap="none" normalizeH="0" baseline="0">
              <a:effectLst/>
              <a:latin typeface="Arial" panose="020B0604020202020204" pitchFamily="34" charset="0"/>
            </a:rPr>
            <a:t>Trained and evaluated various models, including Linear Regression, Random Forest, and Artificial Neural Networks (ANNs), to predict CO2 emissions based on vehicle features.</a:t>
          </a:r>
        </a:p>
        <a:p>
          <a:pPr marL="114300" lvl="1" indent="-114300" algn="l" defTabSz="622300">
            <a:lnSpc>
              <a:spcPct val="90000"/>
            </a:lnSpc>
            <a:spcBef>
              <a:spcPct val="0"/>
            </a:spcBef>
            <a:spcAft>
              <a:spcPct val="15000"/>
            </a:spcAft>
            <a:buChar char="•"/>
          </a:pPr>
          <a:r>
            <a:rPr kumimoji="0" lang="en-US" altLang="en-US" sz="1400" b="0" i="0" u="none" strike="noStrike" kern="1200" cap="none" normalizeH="0" baseline="0">
              <a:effectLst/>
              <a:latin typeface="Arial" panose="020B0604020202020204" pitchFamily="34" charset="0"/>
            </a:rPr>
            <a:t>Optimized hyperparameters and selected the best-performing model.</a:t>
          </a:r>
        </a:p>
      </dsp:txBody>
      <dsp:txXfrm>
        <a:off x="0" y="4448368"/>
        <a:ext cx="10677292" cy="992250"/>
      </dsp:txXfrm>
    </dsp:sp>
    <dsp:sp modelId="{CAB0BA10-3C9D-449F-83CA-C2430D2A426C}">
      <dsp:nvSpPr>
        <dsp:cNvPr id="0" name=""/>
        <dsp:cNvSpPr/>
      </dsp:nvSpPr>
      <dsp:spPr>
        <a:xfrm>
          <a:off x="533864" y="4241728"/>
          <a:ext cx="7474104"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503" tIns="0" rIns="282503" bIns="0" numCol="1" spcCol="1270" anchor="ctr" anchorCtr="0">
          <a:noAutofit/>
        </a:bodyPr>
        <a:lstStyle/>
        <a:p>
          <a:pPr marL="0" lvl="0" indent="0" algn="l" defTabSz="622300">
            <a:lnSpc>
              <a:spcPct val="90000"/>
            </a:lnSpc>
            <a:spcBef>
              <a:spcPct val="0"/>
            </a:spcBef>
            <a:spcAft>
              <a:spcPct val="35000"/>
            </a:spcAft>
            <a:buNone/>
          </a:pPr>
          <a:r>
            <a:rPr kumimoji="0" lang="en-US" altLang="en-US" sz="1400" b="1" i="0" u="none" strike="noStrike" kern="1200" cap="none" normalizeH="0" baseline="0">
              <a:effectLst/>
              <a:latin typeface="Arial" panose="020B0604020202020204" pitchFamily="34" charset="0"/>
            </a:rPr>
            <a:t>Machine Learning Modeling:</a:t>
          </a:r>
          <a:endParaRPr kumimoji="0" lang="en-US" altLang="en-US" sz="1400" b="0" i="0" u="none" strike="noStrike" kern="1200" cap="none" normalizeH="0" baseline="0">
            <a:effectLst/>
            <a:latin typeface="Arial" panose="020B0604020202020204" pitchFamily="34" charset="0"/>
          </a:endParaRPr>
        </a:p>
      </dsp:txBody>
      <dsp:txXfrm>
        <a:off x="554039" y="4261903"/>
        <a:ext cx="7433754" cy="3729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ECB17-4BE2-4E16-AFE1-C26C0309ECD6}">
      <dsp:nvSpPr>
        <dsp:cNvPr id="0" name=""/>
        <dsp:cNvSpPr/>
      </dsp:nvSpPr>
      <dsp:spPr>
        <a:xfrm>
          <a:off x="3210284" y="1554306"/>
          <a:ext cx="706222" cy="91440"/>
        </a:xfrm>
        <a:custGeom>
          <a:avLst/>
          <a:gdLst/>
          <a:ahLst/>
          <a:cxnLst/>
          <a:rect l="0" t="0" r="0" b="0"/>
          <a:pathLst>
            <a:path>
              <a:moveTo>
                <a:pt x="0" y="45720"/>
              </a:moveTo>
              <a:lnTo>
                <a:pt x="70622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44975" y="1596342"/>
        <a:ext cx="36841" cy="7368"/>
      </dsp:txXfrm>
    </dsp:sp>
    <dsp:sp modelId="{96750FB8-3B7A-44A1-AFC5-5D0CC6FE2FBE}">
      <dsp:nvSpPr>
        <dsp:cNvPr id="0" name=""/>
        <dsp:cNvSpPr/>
      </dsp:nvSpPr>
      <dsp:spPr>
        <a:xfrm>
          <a:off x="8510" y="638954"/>
          <a:ext cx="3203574" cy="192214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978" tIns="164776" rIns="156978" bIns="164776" numCol="1" spcCol="1270" anchor="ctr" anchorCtr="0">
          <a:noAutofit/>
        </a:bodyPr>
        <a:lstStyle/>
        <a:p>
          <a:pPr marL="0" lvl="0" indent="0" algn="ctr" defTabSz="2133600">
            <a:lnSpc>
              <a:spcPct val="90000"/>
            </a:lnSpc>
            <a:spcBef>
              <a:spcPct val="0"/>
            </a:spcBef>
            <a:spcAft>
              <a:spcPct val="35000"/>
            </a:spcAft>
            <a:buNone/>
          </a:pPr>
          <a:r>
            <a:rPr lang="en-US" sz="4800" kern="1200" dirty="0"/>
            <a:t>3. Output Display:</a:t>
          </a:r>
        </a:p>
      </dsp:txBody>
      <dsp:txXfrm>
        <a:off x="8510" y="638954"/>
        <a:ext cx="3203574" cy="1922144"/>
      </dsp:txXfrm>
    </dsp:sp>
    <dsp:sp modelId="{2712FB6C-5F34-437A-80FF-52AED96D0AF5}">
      <dsp:nvSpPr>
        <dsp:cNvPr id="0" name=""/>
        <dsp:cNvSpPr/>
      </dsp:nvSpPr>
      <dsp:spPr>
        <a:xfrm>
          <a:off x="7150681" y="1554306"/>
          <a:ext cx="706222" cy="91440"/>
        </a:xfrm>
        <a:custGeom>
          <a:avLst/>
          <a:gdLst/>
          <a:ahLst/>
          <a:cxnLst/>
          <a:rect l="0" t="0" r="0" b="0"/>
          <a:pathLst>
            <a:path>
              <a:moveTo>
                <a:pt x="0" y="45720"/>
              </a:moveTo>
              <a:lnTo>
                <a:pt x="706222" y="45720"/>
              </a:lnTo>
            </a:path>
          </a:pathLst>
        </a:custGeom>
        <a:noFill/>
        <a:ln w="6350" cap="flat" cmpd="sng" algn="ctr">
          <a:solidFill>
            <a:schemeClr val="accent5">
              <a:hueOff val="-325781"/>
              <a:satOff val="-33034"/>
              <a:lumOff val="-1039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85371" y="1596342"/>
        <a:ext cx="36841" cy="7368"/>
      </dsp:txXfrm>
    </dsp:sp>
    <dsp:sp modelId="{FBD0C20A-1D3B-4C4B-B207-59AF050C3E66}">
      <dsp:nvSpPr>
        <dsp:cNvPr id="0" name=""/>
        <dsp:cNvSpPr/>
      </dsp:nvSpPr>
      <dsp:spPr>
        <a:xfrm>
          <a:off x="3948906" y="638954"/>
          <a:ext cx="3203574" cy="1922144"/>
        </a:xfrm>
        <a:prstGeom prst="rect">
          <a:avLst/>
        </a:prstGeom>
        <a:solidFill>
          <a:schemeClr val="accent5">
            <a:hueOff val="-244336"/>
            <a:satOff val="-24776"/>
            <a:lumOff val="-77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978" tIns="164776" rIns="156978" bIns="164776" numCol="1" spcCol="1270" anchor="ctr" anchorCtr="0">
          <a:noAutofit/>
        </a:bodyPr>
        <a:lstStyle/>
        <a:p>
          <a:pPr marL="0" lvl="0" indent="0" algn="ctr" defTabSz="800100">
            <a:lnSpc>
              <a:spcPct val="90000"/>
            </a:lnSpc>
            <a:spcBef>
              <a:spcPct val="0"/>
            </a:spcBef>
            <a:spcAft>
              <a:spcPct val="35000"/>
            </a:spcAft>
            <a:buNone/>
          </a:pPr>
          <a:r>
            <a:rPr lang="en-US" sz="1800" b="0" i="0" kern="1200" baseline="0"/>
            <a:t>The processed video is displayed in the application with real-time bounding boxes highlighting the detected vehicles (cars, trucks, buses).</a:t>
          </a:r>
          <a:endParaRPr lang="en-US" sz="1800" kern="1200"/>
        </a:p>
      </dsp:txBody>
      <dsp:txXfrm>
        <a:off x="3948906" y="638954"/>
        <a:ext cx="3203574" cy="1922144"/>
      </dsp:txXfrm>
    </dsp:sp>
    <dsp:sp modelId="{3B641EDB-CD8D-4B43-B5F6-6CDE74028E52}">
      <dsp:nvSpPr>
        <dsp:cNvPr id="0" name=""/>
        <dsp:cNvSpPr/>
      </dsp:nvSpPr>
      <dsp:spPr>
        <a:xfrm>
          <a:off x="1610297" y="2559298"/>
          <a:ext cx="7880792" cy="706222"/>
        </a:xfrm>
        <a:custGeom>
          <a:avLst/>
          <a:gdLst/>
          <a:ahLst/>
          <a:cxnLst/>
          <a:rect l="0" t="0" r="0" b="0"/>
          <a:pathLst>
            <a:path>
              <a:moveTo>
                <a:pt x="7880792" y="0"/>
              </a:moveTo>
              <a:lnTo>
                <a:pt x="7880792" y="370211"/>
              </a:lnTo>
              <a:lnTo>
                <a:pt x="0" y="370211"/>
              </a:lnTo>
              <a:lnTo>
                <a:pt x="0" y="706222"/>
              </a:lnTo>
            </a:path>
          </a:pathLst>
        </a:custGeom>
        <a:noFill/>
        <a:ln w="6350" cap="flat" cmpd="sng" algn="ctr">
          <a:solidFill>
            <a:schemeClr val="accent5">
              <a:hueOff val="-651561"/>
              <a:satOff val="-66069"/>
              <a:lumOff val="-2078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52814" y="2908725"/>
        <a:ext cx="395758" cy="7368"/>
      </dsp:txXfrm>
    </dsp:sp>
    <dsp:sp modelId="{3A2C8A4F-EE79-4F25-A7CE-CC523719E215}">
      <dsp:nvSpPr>
        <dsp:cNvPr id="0" name=""/>
        <dsp:cNvSpPr/>
      </dsp:nvSpPr>
      <dsp:spPr>
        <a:xfrm>
          <a:off x="7889303" y="638954"/>
          <a:ext cx="3203574" cy="1922144"/>
        </a:xfrm>
        <a:prstGeom prst="rect">
          <a:avLst/>
        </a:prstGeom>
        <a:solidFill>
          <a:schemeClr val="accent5">
            <a:hueOff val="-488671"/>
            <a:satOff val="-49551"/>
            <a:lumOff val="-15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978" tIns="164776" rIns="156978" bIns="164776" numCol="1" spcCol="1270" anchor="ctr" anchorCtr="0">
          <a:noAutofit/>
        </a:bodyPr>
        <a:lstStyle/>
        <a:p>
          <a:pPr marL="0" lvl="0" indent="0" algn="ctr" defTabSz="800100">
            <a:lnSpc>
              <a:spcPct val="90000"/>
            </a:lnSpc>
            <a:spcBef>
              <a:spcPct val="0"/>
            </a:spcBef>
            <a:spcAft>
              <a:spcPct val="35000"/>
            </a:spcAft>
            <a:buNone/>
          </a:pPr>
          <a:r>
            <a:rPr lang="en-US" sz="1800" b="0" i="0" kern="1200" baseline="0"/>
            <a:t>Each bounding box is color-coded or labeled to indicate the vehicle type (car, truck, or bus).</a:t>
          </a:r>
          <a:endParaRPr lang="en-US" sz="1800" kern="1200"/>
        </a:p>
      </dsp:txBody>
      <dsp:txXfrm>
        <a:off x="7889303" y="638954"/>
        <a:ext cx="3203574" cy="1922144"/>
      </dsp:txXfrm>
    </dsp:sp>
    <dsp:sp modelId="{5AF80208-9219-45DD-A8AE-15E6F18C7235}">
      <dsp:nvSpPr>
        <dsp:cNvPr id="0" name=""/>
        <dsp:cNvSpPr/>
      </dsp:nvSpPr>
      <dsp:spPr>
        <a:xfrm>
          <a:off x="3210284" y="4213273"/>
          <a:ext cx="706222" cy="91440"/>
        </a:xfrm>
        <a:custGeom>
          <a:avLst/>
          <a:gdLst/>
          <a:ahLst/>
          <a:cxnLst/>
          <a:rect l="0" t="0" r="0" b="0"/>
          <a:pathLst>
            <a:path>
              <a:moveTo>
                <a:pt x="0" y="45720"/>
              </a:moveTo>
              <a:lnTo>
                <a:pt x="706222" y="45720"/>
              </a:lnTo>
            </a:path>
          </a:pathLst>
        </a:custGeom>
        <a:noFill/>
        <a:ln w="6350" cap="flat" cmpd="sng" algn="ctr">
          <a:solidFill>
            <a:schemeClr val="accent5">
              <a:hueOff val="-977342"/>
              <a:satOff val="-99103"/>
              <a:lumOff val="-31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44975" y="4255309"/>
        <a:ext cx="36841" cy="7368"/>
      </dsp:txXfrm>
    </dsp:sp>
    <dsp:sp modelId="{96C44C02-E5CB-47B2-9851-43FE8A0383B3}">
      <dsp:nvSpPr>
        <dsp:cNvPr id="0" name=""/>
        <dsp:cNvSpPr/>
      </dsp:nvSpPr>
      <dsp:spPr>
        <a:xfrm>
          <a:off x="8510" y="3297921"/>
          <a:ext cx="3203574" cy="1922144"/>
        </a:xfrm>
        <a:prstGeom prst="rect">
          <a:avLst/>
        </a:prstGeom>
        <a:solidFill>
          <a:schemeClr val="accent5">
            <a:hueOff val="-733007"/>
            <a:satOff val="-74327"/>
            <a:lumOff val="-233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978" tIns="164776" rIns="156978" bIns="164776" numCol="1" spcCol="1270" anchor="ctr" anchorCtr="0">
          <a:noAutofit/>
        </a:bodyPr>
        <a:lstStyle/>
        <a:p>
          <a:pPr marL="0" lvl="0" indent="0" algn="ctr" defTabSz="800100">
            <a:lnSpc>
              <a:spcPct val="90000"/>
            </a:lnSpc>
            <a:spcBef>
              <a:spcPct val="0"/>
            </a:spcBef>
            <a:spcAft>
              <a:spcPct val="35000"/>
            </a:spcAft>
            <a:buNone/>
          </a:pPr>
          <a:r>
            <a:rPr lang="en-US" sz="1800" b="0" i="0" kern="1200" baseline="0"/>
            <a:t>The total count of each vehicle type identified in the video is presented prominently.</a:t>
          </a:r>
          <a:endParaRPr lang="en-US" sz="1800" kern="1200"/>
        </a:p>
      </dsp:txBody>
      <dsp:txXfrm>
        <a:off x="8510" y="3297921"/>
        <a:ext cx="3203574" cy="1922144"/>
      </dsp:txXfrm>
    </dsp:sp>
    <dsp:sp modelId="{A3CA8F4B-4A26-4AE3-94B7-E777FEBCEC52}">
      <dsp:nvSpPr>
        <dsp:cNvPr id="0" name=""/>
        <dsp:cNvSpPr/>
      </dsp:nvSpPr>
      <dsp:spPr>
        <a:xfrm>
          <a:off x="3948906" y="3297921"/>
          <a:ext cx="3203574" cy="1922144"/>
        </a:xfrm>
        <a:prstGeom prst="rect">
          <a:avLst/>
        </a:prstGeom>
        <a:solidFill>
          <a:schemeClr val="accent5">
            <a:hueOff val="-977342"/>
            <a:satOff val="-99103"/>
            <a:lumOff val="-3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978" tIns="164776" rIns="156978" bIns="164776" numCol="1" spcCol="1270" anchor="ctr" anchorCtr="0">
          <a:noAutofit/>
        </a:bodyPr>
        <a:lstStyle/>
        <a:p>
          <a:pPr marL="0" lvl="0" indent="0" algn="ctr" defTabSz="800100">
            <a:lnSpc>
              <a:spcPct val="90000"/>
            </a:lnSpc>
            <a:spcBef>
              <a:spcPct val="0"/>
            </a:spcBef>
            <a:spcAft>
              <a:spcPct val="35000"/>
            </a:spcAft>
            <a:buNone/>
          </a:pPr>
          <a:r>
            <a:rPr lang="en-US" sz="1800" b="0" i="0" kern="1200" baseline="0"/>
            <a:t>The estimated total CO2 emissions for each vehicle type and the overall emissions for all vehicles in the video are displayed</a:t>
          </a:r>
          <a:endParaRPr lang="en-US" sz="1800" kern="1200"/>
        </a:p>
      </dsp:txBody>
      <dsp:txXfrm>
        <a:off x="3948906" y="3297921"/>
        <a:ext cx="3203574" cy="19221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F0D5C-437D-4214-8C57-289D39F25018}">
      <dsp:nvSpPr>
        <dsp:cNvPr id="0" name=""/>
        <dsp:cNvSpPr/>
      </dsp:nvSpPr>
      <dsp:spPr>
        <a:xfrm>
          <a:off x="0" y="235021"/>
          <a:ext cx="10662288"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7512" tIns="249936" rIns="827512" bIns="85344"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t>Integrating the developed model and YOLO-based object detection into existing traffic monitoring systems to provide real-time feedback on traffic composition and emissions. This can aid in dynamic traffic management and pollution control strategies.</a:t>
          </a:r>
        </a:p>
      </dsp:txBody>
      <dsp:txXfrm>
        <a:off x="0" y="235021"/>
        <a:ext cx="10662288" cy="680400"/>
      </dsp:txXfrm>
    </dsp:sp>
    <dsp:sp modelId="{0FA4FC3A-A08B-4E1B-A70D-13B9B1FA4FD3}">
      <dsp:nvSpPr>
        <dsp:cNvPr id="0" name=""/>
        <dsp:cNvSpPr/>
      </dsp:nvSpPr>
      <dsp:spPr>
        <a:xfrm>
          <a:off x="533114" y="57901"/>
          <a:ext cx="7463601"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106" tIns="0" rIns="282106" bIns="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1" kern="1200" dirty="0"/>
            <a:t>Real-Time Emissions Monitoring:</a:t>
          </a:r>
          <a:endParaRPr lang="en-US" sz="1200" kern="1200" dirty="0"/>
        </a:p>
      </dsp:txBody>
      <dsp:txXfrm>
        <a:off x="550407" y="75194"/>
        <a:ext cx="7429015" cy="319654"/>
      </dsp:txXfrm>
    </dsp:sp>
    <dsp:sp modelId="{8DBC7543-7DAC-40A7-B93B-B429B57257BC}">
      <dsp:nvSpPr>
        <dsp:cNvPr id="0" name=""/>
        <dsp:cNvSpPr/>
      </dsp:nvSpPr>
      <dsp:spPr>
        <a:xfrm>
          <a:off x="0" y="1157341"/>
          <a:ext cx="10662288"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7512" tIns="249936" rIns="827512" bIns="85344"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t>Developing data-driven recommendations for policymakers and urban planners to incentivize the use of low-emission vehicles, optimize public transportation routes, and design eco-friendly urban environments.</a:t>
          </a:r>
        </a:p>
      </dsp:txBody>
      <dsp:txXfrm>
        <a:off x="0" y="1157341"/>
        <a:ext cx="10662288" cy="680400"/>
      </dsp:txXfrm>
    </dsp:sp>
    <dsp:sp modelId="{688546B6-1832-4947-BB10-10D1A5FFBAC8}">
      <dsp:nvSpPr>
        <dsp:cNvPr id="0" name=""/>
        <dsp:cNvSpPr/>
      </dsp:nvSpPr>
      <dsp:spPr>
        <a:xfrm>
          <a:off x="533114" y="980221"/>
          <a:ext cx="7463601"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106" tIns="0" rIns="282106" bIns="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1" kern="1200" dirty="0"/>
            <a:t>Emission Reduction Strategies:</a:t>
          </a:r>
          <a:endParaRPr lang="en-US" sz="1200" kern="1200" dirty="0"/>
        </a:p>
      </dsp:txBody>
      <dsp:txXfrm>
        <a:off x="550407" y="997514"/>
        <a:ext cx="7429015" cy="319654"/>
      </dsp:txXfrm>
    </dsp:sp>
    <dsp:sp modelId="{9D71B61E-65C2-41A4-A597-1429CEC60280}">
      <dsp:nvSpPr>
        <dsp:cNvPr id="0" name=""/>
        <dsp:cNvSpPr/>
      </dsp:nvSpPr>
      <dsp:spPr>
        <a:xfrm>
          <a:off x="0" y="2079661"/>
          <a:ext cx="10662288"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7512" tIns="249936" rIns="827512" bIns="85344"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t> Creating user-friendly interfaces and visualizations to raise public awareness about the environmental impact of their transportation choices, encouraging the adoption of sustainable practices.</a:t>
          </a:r>
        </a:p>
      </dsp:txBody>
      <dsp:txXfrm>
        <a:off x="0" y="2079661"/>
        <a:ext cx="10662288" cy="680400"/>
      </dsp:txXfrm>
    </dsp:sp>
    <dsp:sp modelId="{20209B2D-B00E-48C2-BA58-680E5C8102B9}">
      <dsp:nvSpPr>
        <dsp:cNvPr id="0" name=""/>
        <dsp:cNvSpPr/>
      </dsp:nvSpPr>
      <dsp:spPr>
        <a:xfrm>
          <a:off x="533114" y="1902541"/>
          <a:ext cx="7463601"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106" tIns="0" rIns="282106" bIns="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1" kern="1200" dirty="0"/>
            <a:t>Public Awareness and Education:</a:t>
          </a:r>
          <a:endParaRPr lang="en-US" sz="1200" kern="1200" dirty="0"/>
        </a:p>
      </dsp:txBody>
      <dsp:txXfrm>
        <a:off x="550407" y="1919834"/>
        <a:ext cx="7429015" cy="319654"/>
      </dsp:txXfrm>
    </dsp:sp>
    <dsp:sp modelId="{8FD9DAF6-0D22-43C8-8610-46617047D393}">
      <dsp:nvSpPr>
        <dsp:cNvPr id="0" name=""/>
        <dsp:cNvSpPr/>
      </dsp:nvSpPr>
      <dsp:spPr>
        <a:xfrm>
          <a:off x="0" y="3001981"/>
          <a:ext cx="10662288"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7512" tIns="249936" rIns="827512" bIns="85344"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t> Training the YOLO model on a larger and more diverse dataset to improve its ability to accurately identify a wider range of vehicle types, including electric and hybrid vehicles.</a:t>
          </a:r>
        </a:p>
      </dsp:txBody>
      <dsp:txXfrm>
        <a:off x="0" y="3001981"/>
        <a:ext cx="10662288" cy="680400"/>
      </dsp:txXfrm>
    </dsp:sp>
    <dsp:sp modelId="{F96E8C5A-1F2D-4E26-BB75-1351E839CFE7}">
      <dsp:nvSpPr>
        <dsp:cNvPr id="0" name=""/>
        <dsp:cNvSpPr/>
      </dsp:nvSpPr>
      <dsp:spPr>
        <a:xfrm>
          <a:off x="533114" y="2824861"/>
          <a:ext cx="7463601"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106" tIns="0" rIns="282106" bIns="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1" kern="1200" dirty="0"/>
            <a:t>Expansion of Vehicle Detection:</a:t>
          </a:r>
          <a:endParaRPr lang="en-US" sz="1200" kern="1200" dirty="0"/>
        </a:p>
      </dsp:txBody>
      <dsp:txXfrm>
        <a:off x="550407" y="2842154"/>
        <a:ext cx="7429015"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77A31-8F1B-49DB-B457-52F3AEBB2513}">
      <dsp:nvSpPr>
        <dsp:cNvPr id="0" name=""/>
        <dsp:cNvSpPr/>
      </dsp:nvSpPr>
      <dsp:spPr>
        <a:xfrm>
          <a:off x="0" y="356967"/>
          <a:ext cx="10677292" cy="850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676" tIns="312420" rIns="828676"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t>Downloaded YouTube videos containing traffic scenes and converted them into a suitable format for object detection.</a:t>
          </a:r>
          <a:endParaRPr kumimoji="0" lang="en-US" altLang="en-US" sz="1500" b="0" i="0" u="none" strike="noStrike" kern="1200" cap="none" normalizeH="0" baseline="0" dirty="0">
            <a:effectLst/>
            <a:latin typeface="Arial" panose="020B0604020202020204" pitchFamily="34" charset="0"/>
          </a:endParaRPr>
        </a:p>
      </dsp:txBody>
      <dsp:txXfrm>
        <a:off x="0" y="356967"/>
        <a:ext cx="10677292" cy="850500"/>
      </dsp:txXfrm>
    </dsp:sp>
    <dsp:sp modelId="{AD08CAD3-B68C-4E38-995C-AA0082F9B28F}">
      <dsp:nvSpPr>
        <dsp:cNvPr id="0" name=""/>
        <dsp:cNvSpPr/>
      </dsp:nvSpPr>
      <dsp:spPr>
        <a:xfrm>
          <a:off x="533864" y="135567"/>
          <a:ext cx="7474104"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503" tIns="0" rIns="282503" bIns="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1" kern="1200" dirty="0"/>
            <a:t>Data Collection:</a:t>
          </a:r>
          <a:endParaRPr kumimoji="0" lang="en-US" altLang="en-US" sz="1500" b="0" i="0" u="none" strike="noStrike" kern="1200" cap="none" normalizeH="0" baseline="0" dirty="0">
            <a:effectLst/>
            <a:latin typeface="Arial" panose="020B0604020202020204" pitchFamily="34" charset="0"/>
          </a:endParaRPr>
        </a:p>
      </dsp:txBody>
      <dsp:txXfrm>
        <a:off x="555480" y="157183"/>
        <a:ext cx="7430872" cy="399568"/>
      </dsp:txXfrm>
    </dsp:sp>
    <dsp:sp modelId="{DD023841-446B-4E80-B061-60D0A8523425}">
      <dsp:nvSpPr>
        <dsp:cNvPr id="0" name=""/>
        <dsp:cNvSpPr/>
      </dsp:nvSpPr>
      <dsp:spPr>
        <a:xfrm>
          <a:off x="0" y="1509868"/>
          <a:ext cx="10677292" cy="8505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676" tIns="312420" rIns="828676"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t>Used Roboflow to annotate and label vehicles (cars, trucks, buses) in the video frames, creating a training dataset.</a:t>
          </a:r>
          <a:r>
            <a:rPr lang="en-US" sz="1500" b="1" kern="1200" dirty="0"/>
            <a:t>YOLOv8n</a:t>
          </a:r>
          <a:endParaRPr kumimoji="0" lang="en-US" altLang="en-US" sz="1500" b="0" i="0" u="none" strike="noStrike" kern="1200" cap="none" normalizeH="0" baseline="0" dirty="0">
            <a:effectLst/>
            <a:latin typeface="Arial" panose="020B0604020202020204" pitchFamily="34" charset="0"/>
          </a:endParaRPr>
        </a:p>
      </dsp:txBody>
      <dsp:txXfrm>
        <a:off x="0" y="1509868"/>
        <a:ext cx="10677292" cy="850500"/>
      </dsp:txXfrm>
    </dsp:sp>
    <dsp:sp modelId="{C7C41B1A-26A6-4F0E-A86B-D1BAB1CF7562}">
      <dsp:nvSpPr>
        <dsp:cNvPr id="0" name=""/>
        <dsp:cNvSpPr/>
      </dsp:nvSpPr>
      <dsp:spPr>
        <a:xfrm>
          <a:off x="533864" y="1288468"/>
          <a:ext cx="7474104"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503" tIns="0" rIns="282503" bIns="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1" kern="1200" dirty="0"/>
            <a:t>Annotation and Labeling:</a:t>
          </a:r>
          <a:endParaRPr kumimoji="0" lang="en-US" altLang="en-US" sz="1500" b="0" i="0" u="none" strike="noStrike" kern="1200" cap="none" normalizeH="0" baseline="0" dirty="0">
            <a:effectLst/>
            <a:latin typeface="Arial" panose="020B0604020202020204" pitchFamily="34" charset="0"/>
          </a:endParaRPr>
        </a:p>
      </dsp:txBody>
      <dsp:txXfrm>
        <a:off x="555480" y="1310084"/>
        <a:ext cx="7430872" cy="399568"/>
      </dsp:txXfrm>
    </dsp:sp>
    <dsp:sp modelId="{4A105471-9215-4CCE-902F-C149D8AE6817}">
      <dsp:nvSpPr>
        <dsp:cNvPr id="0" name=""/>
        <dsp:cNvSpPr/>
      </dsp:nvSpPr>
      <dsp:spPr>
        <a:xfrm>
          <a:off x="0" y="2662768"/>
          <a:ext cx="10677292" cy="8505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676" tIns="312420" rIns="828676"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t> Trained the YOLOv8n deep learning model on the labeled dataset using different epochs (20, 100, 50) to optimize detection accuracy.</a:t>
          </a:r>
          <a:endParaRPr kumimoji="0" lang="en-US" altLang="en-US" sz="1500" b="0" i="0" u="none" strike="noStrike" kern="1200" cap="none" normalizeH="0" baseline="0" dirty="0">
            <a:effectLst/>
            <a:latin typeface="Arial" panose="020B0604020202020204" pitchFamily="34" charset="0"/>
          </a:endParaRPr>
        </a:p>
      </dsp:txBody>
      <dsp:txXfrm>
        <a:off x="0" y="2662768"/>
        <a:ext cx="10677292" cy="850500"/>
      </dsp:txXfrm>
    </dsp:sp>
    <dsp:sp modelId="{BACCEE34-6838-4EFC-A60E-28BB602CF126}">
      <dsp:nvSpPr>
        <dsp:cNvPr id="0" name=""/>
        <dsp:cNvSpPr/>
      </dsp:nvSpPr>
      <dsp:spPr>
        <a:xfrm>
          <a:off x="533864" y="2441368"/>
          <a:ext cx="7474104" cy="442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503" tIns="0" rIns="282503" bIns="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1" kern="1200" dirty="0"/>
            <a:t>Model Training:</a:t>
          </a:r>
          <a:endParaRPr kumimoji="0" lang="en-US" altLang="en-US" sz="1500" b="0" i="0" u="none" strike="noStrike" kern="1200" cap="none" normalizeH="0" baseline="0" dirty="0">
            <a:effectLst/>
            <a:latin typeface="Arial" panose="020B0604020202020204" pitchFamily="34" charset="0"/>
          </a:endParaRPr>
        </a:p>
      </dsp:txBody>
      <dsp:txXfrm>
        <a:off x="555480" y="2462984"/>
        <a:ext cx="7430872" cy="399568"/>
      </dsp:txXfrm>
    </dsp:sp>
    <dsp:sp modelId="{AA579951-7992-46A0-B440-844FD98FF5A9}">
      <dsp:nvSpPr>
        <dsp:cNvPr id="0" name=""/>
        <dsp:cNvSpPr/>
      </dsp:nvSpPr>
      <dsp:spPr>
        <a:xfrm>
          <a:off x="0" y="3815668"/>
          <a:ext cx="10677292" cy="15592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676" tIns="312420" rIns="828676"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t>Built an interactive user interface using Streamlit to allow users to upload videos.</a:t>
          </a:r>
          <a:endParaRPr kumimoji="0" lang="en-US" altLang="en-US" sz="1500" b="0" i="0" u="none" strike="noStrike" kern="1200" cap="none" normalizeH="0" baseline="0" dirty="0">
            <a:effectLst/>
            <a:latin typeface="Arial" panose="020B0604020202020204" pitchFamily="34" charset="0"/>
          </a:endParaRPr>
        </a:p>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t>Integrated the trained YOLOv8n model to perform real-time object detection and classification in uploaded videos.</a:t>
          </a:r>
        </a:p>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t>Implemented logic to count different vehicle types and estimate their combined CO2 emissions based on the data analysis findings from Slide 1.</a:t>
          </a:r>
        </a:p>
      </dsp:txBody>
      <dsp:txXfrm>
        <a:off x="0" y="3815668"/>
        <a:ext cx="10677292" cy="1559250"/>
      </dsp:txXfrm>
    </dsp:sp>
    <dsp:sp modelId="{CD67E4F0-8C70-40A5-A689-9BC5D152ED83}">
      <dsp:nvSpPr>
        <dsp:cNvPr id="0" name=""/>
        <dsp:cNvSpPr/>
      </dsp:nvSpPr>
      <dsp:spPr>
        <a:xfrm>
          <a:off x="533864" y="3594268"/>
          <a:ext cx="7474104"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503" tIns="0" rIns="282503" bIns="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1" kern="1200" dirty="0"/>
            <a:t>Streamlit Application Development:</a:t>
          </a:r>
          <a:endParaRPr kumimoji="0" lang="en-US" altLang="en-US" sz="1500" b="0" i="0" u="none" strike="noStrike" kern="1200" cap="none" normalizeH="0" baseline="0" dirty="0">
            <a:effectLst/>
            <a:latin typeface="Arial" panose="020B0604020202020204" pitchFamily="34" charset="0"/>
          </a:endParaRPr>
        </a:p>
      </dsp:txBody>
      <dsp:txXfrm>
        <a:off x="555480" y="3615884"/>
        <a:ext cx="7430872"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2FC7E-DDB1-41E2-9E18-51A0F8E236A9}">
      <dsp:nvSpPr>
        <dsp:cNvPr id="0" name=""/>
        <dsp:cNvSpPr/>
      </dsp:nvSpPr>
      <dsp:spPr>
        <a:xfrm>
          <a:off x="0" y="88792"/>
          <a:ext cx="4500562" cy="76576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dirty="0"/>
            <a:t>Removed Null Values:</a:t>
          </a:r>
          <a:r>
            <a:rPr lang="en-US" sz="1400" kern="1200" dirty="0"/>
            <a:t> Eliminated rows or columns with missing data.</a:t>
          </a:r>
          <a:endParaRPr lang="en-IN" sz="1400" kern="1200" dirty="0"/>
        </a:p>
      </dsp:txBody>
      <dsp:txXfrm>
        <a:off x="37382" y="126174"/>
        <a:ext cx="4425798" cy="691000"/>
      </dsp:txXfrm>
    </dsp:sp>
    <dsp:sp modelId="{4EBAE84D-B914-4B0C-B4F6-32BD443F0277}">
      <dsp:nvSpPr>
        <dsp:cNvPr id="0" name=""/>
        <dsp:cNvSpPr/>
      </dsp:nvSpPr>
      <dsp:spPr>
        <a:xfrm>
          <a:off x="0" y="894877"/>
          <a:ext cx="4500562" cy="76576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Duplicate Value Removal:</a:t>
          </a:r>
          <a:r>
            <a:rPr lang="en-US" sz="1400" kern="1200"/>
            <a:t> Identified and removed duplicate entries to ensure data integrity.</a:t>
          </a:r>
          <a:endParaRPr lang="en-US" sz="1400" kern="1200" dirty="0"/>
        </a:p>
      </dsp:txBody>
      <dsp:txXfrm>
        <a:off x="37382" y="932259"/>
        <a:ext cx="4425798" cy="691000"/>
      </dsp:txXfrm>
    </dsp:sp>
    <dsp:sp modelId="{1BC74AC1-9D8D-44A7-BC38-E18CBF8EA39C}">
      <dsp:nvSpPr>
        <dsp:cNvPr id="0" name=""/>
        <dsp:cNvSpPr/>
      </dsp:nvSpPr>
      <dsp:spPr>
        <a:xfrm>
          <a:off x="0" y="1700962"/>
          <a:ext cx="4500562" cy="765764"/>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Dropped Null Values :</a:t>
          </a:r>
          <a:r>
            <a:rPr lang="en-US" sz="1400" kern="1200" dirty="0"/>
            <a:t> If null values persisted after initial removal, dropped corresponding rows or columns strategically to avoid bias in the analysis.</a:t>
          </a:r>
        </a:p>
      </dsp:txBody>
      <dsp:txXfrm>
        <a:off x="37382" y="1738344"/>
        <a:ext cx="4425798" cy="691000"/>
      </dsp:txXfrm>
    </dsp:sp>
    <dsp:sp modelId="{FBCA5C68-8165-4201-BEC8-53EFF0B5C665}">
      <dsp:nvSpPr>
        <dsp:cNvPr id="0" name=""/>
        <dsp:cNvSpPr/>
      </dsp:nvSpPr>
      <dsp:spPr>
        <a:xfrm>
          <a:off x="0" y="2507047"/>
          <a:ext cx="4500562" cy="76576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Removed Outliers:</a:t>
          </a:r>
          <a:r>
            <a:rPr lang="en-US" sz="1400" kern="1200" dirty="0"/>
            <a:t> Detected and addressed extreme or unusual data points that could skew the results</a:t>
          </a:r>
        </a:p>
      </dsp:txBody>
      <dsp:txXfrm>
        <a:off x="37382" y="2544429"/>
        <a:ext cx="4425798" cy="691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E1644-6592-4AA6-BC8C-CA4C7C387C3A}">
      <dsp:nvSpPr>
        <dsp:cNvPr id="0" name=""/>
        <dsp:cNvSpPr/>
      </dsp:nvSpPr>
      <dsp:spPr>
        <a:xfrm rot="5400000">
          <a:off x="7323665" y="-3129199"/>
          <a:ext cx="809568" cy="727383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 Unveiling the Hidden Patterns</a:t>
          </a:r>
          <a:endParaRPr lang="en-IN" sz="1600" kern="1200" dirty="0"/>
        </a:p>
      </dsp:txBody>
      <dsp:txXfrm rot="-5400000">
        <a:off x="4091532" y="142454"/>
        <a:ext cx="7234314" cy="730528"/>
      </dsp:txXfrm>
    </dsp:sp>
    <dsp:sp modelId="{A85ED36B-5DDD-4148-9D37-645D2D8B49A3}">
      <dsp:nvSpPr>
        <dsp:cNvPr id="0" name=""/>
        <dsp:cNvSpPr/>
      </dsp:nvSpPr>
      <dsp:spPr>
        <a:xfrm>
          <a:off x="0" y="1738"/>
          <a:ext cx="4091532" cy="1011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1" kern="1200" dirty="0"/>
            <a:t>Exploratory Data Analysis (EDA) Insights:</a:t>
          </a:r>
          <a:endParaRPr lang="en-IN" sz="2600" kern="1200" dirty="0"/>
        </a:p>
      </dsp:txBody>
      <dsp:txXfrm>
        <a:off x="49400" y="51138"/>
        <a:ext cx="3992732" cy="913160"/>
      </dsp:txXfrm>
    </dsp:sp>
    <dsp:sp modelId="{AA282F1C-E818-4876-A05F-DE106831564C}">
      <dsp:nvSpPr>
        <dsp:cNvPr id="0" name=""/>
        <dsp:cNvSpPr/>
      </dsp:nvSpPr>
      <dsp:spPr>
        <a:xfrm rot="5400000">
          <a:off x="7323665" y="-2066641"/>
          <a:ext cx="809568" cy="727383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 A strong positive correlation was found between engine size and CO2 emissions, highlighting its significant impact on pollution.</a:t>
          </a:r>
        </a:p>
      </dsp:txBody>
      <dsp:txXfrm rot="-5400000">
        <a:off x="4091532" y="1205012"/>
        <a:ext cx="7234314" cy="730528"/>
      </dsp:txXfrm>
    </dsp:sp>
    <dsp:sp modelId="{EC8550B5-53B6-4EBC-A6A9-D7E53749A8B6}">
      <dsp:nvSpPr>
        <dsp:cNvPr id="0" name=""/>
        <dsp:cNvSpPr/>
      </dsp:nvSpPr>
      <dsp:spPr>
        <a:xfrm>
          <a:off x="0" y="1064296"/>
          <a:ext cx="4091532" cy="10119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b="1" kern="1200" dirty="0"/>
            <a:t>Engine Size Dominates:</a:t>
          </a:r>
          <a:endParaRPr lang="en-US" sz="2600" kern="1200" dirty="0"/>
        </a:p>
      </dsp:txBody>
      <dsp:txXfrm>
        <a:off x="49400" y="1113696"/>
        <a:ext cx="3992732" cy="913160"/>
      </dsp:txXfrm>
    </dsp:sp>
    <dsp:sp modelId="{98E3F6A8-F993-4865-8591-9F46A00CAC7A}">
      <dsp:nvSpPr>
        <dsp:cNvPr id="0" name=""/>
        <dsp:cNvSpPr/>
      </dsp:nvSpPr>
      <dsp:spPr>
        <a:xfrm rot="5400000">
          <a:off x="7323665" y="-1004083"/>
          <a:ext cx="809568" cy="727383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 A strong negative correlation was observed between fuel efficiency (mpg) and CO2 emissions, underscoring the importance of fuel-efficient vehicles for reducing environmental impact.</a:t>
          </a:r>
        </a:p>
      </dsp:txBody>
      <dsp:txXfrm rot="-5400000">
        <a:off x="4091532" y="2267570"/>
        <a:ext cx="7234314" cy="730528"/>
      </dsp:txXfrm>
    </dsp:sp>
    <dsp:sp modelId="{12D86E47-E4F0-4FB1-892B-0A07011C2E12}">
      <dsp:nvSpPr>
        <dsp:cNvPr id="0" name=""/>
        <dsp:cNvSpPr/>
      </dsp:nvSpPr>
      <dsp:spPr>
        <a:xfrm>
          <a:off x="0" y="2126854"/>
          <a:ext cx="4091532" cy="10119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b="1" kern="1200" dirty="0"/>
            <a:t>Fuel Efficiency Matters:</a:t>
          </a:r>
          <a:endParaRPr lang="en-US" sz="2600" kern="1200" dirty="0"/>
        </a:p>
      </dsp:txBody>
      <dsp:txXfrm>
        <a:off x="49400" y="2176254"/>
        <a:ext cx="3992732" cy="913160"/>
      </dsp:txXfrm>
    </dsp:sp>
    <dsp:sp modelId="{75DA3A7C-66AB-44E9-9634-2281ABEBB34E}">
      <dsp:nvSpPr>
        <dsp:cNvPr id="0" name=""/>
        <dsp:cNvSpPr/>
      </dsp:nvSpPr>
      <dsp:spPr>
        <a:xfrm rot="5400000">
          <a:off x="7323665" y="58475"/>
          <a:ext cx="809568" cy="727383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Different vehicle types exhibited distinct patterns of CO2 emissions, with larger vehicles generally emitting more pollutants.</a:t>
          </a:r>
        </a:p>
      </dsp:txBody>
      <dsp:txXfrm rot="-5400000">
        <a:off x="4091532" y="3330128"/>
        <a:ext cx="7234314" cy="730528"/>
      </dsp:txXfrm>
    </dsp:sp>
    <dsp:sp modelId="{40AEB7BE-1154-4036-90C4-37CD7F6FD038}">
      <dsp:nvSpPr>
        <dsp:cNvPr id="0" name=""/>
        <dsp:cNvSpPr/>
      </dsp:nvSpPr>
      <dsp:spPr>
        <a:xfrm>
          <a:off x="0" y="3189412"/>
          <a:ext cx="4091532" cy="1011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b="1" kern="1200" dirty="0"/>
            <a:t>Vehicle Type Plays a Role:</a:t>
          </a:r>
          <a:endParaRPr lang="en-US" sz="2600" kern="1200" dirty="0"/>
        </a:p>
      </dsp:txBody>
      <dsp:txXfrm>
        <a:off x="49400" y="3238812"/>
        <a:ext cx="3992732" cy="913160"/>
      </dsp:txXfrm>
    </dsp:sp>
    <dsp:sp modelId="{3AA258A0-4746-4592-B200-92A4EC8347B5}">
      <dsp:nvSpPr>
        <dsp:cNvPr id="0" name=""/>
        <dsp:cNvSpPr/>
      </dsp:nvSpPr>
      <dsp:spPr>
        <a:xfrm rot="5400000">
          <a:off x="7323665" y="1121033"/>
          <a:ext cx="809568" cy="7273834"/>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The number of cylinders moderately influenced CO2 emissions, with higher cylinder counts generally associated with increased pollution.</a:t>
          </a:r>
        </a:p>
      </dsp:txBody>
      <dsp:txXfrm rot="-5400000">
        <a:off x="4091532" y="4392686"/>
        <a:ext cx="7234314" cy="730528"/>
      </dsp:txXfrm>
    </dsp:sp>
    <dsp:sp modelId="{75C9E87F-7F2B-4493-BDF8-6956B3AD95BE}">
      <dsp:nvSpPr>
        <dsp:cNvPr id="0" name=""/>
        <dsp:cNvSpPr/>
      </dsp:nvSpPr>
      <dsp:spPr>
        <a:xfrm>
          <a:off x="0" y="4251970"/>
          <a:ext cx="4091532" cy="10119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b="1" kern="1200" dirty="0"/>
            <a:t>Cylinder Count Contributes:</a:t>
          </a:r>
          <a:endParaRPr lang="en-US" sz="2600" kern="1200" dirty="0"/>
        </a:p>
      </dsp:txBody>
      <dsp:txXfrm>
        <a:off x="49400" y="4301370"/>
        <a:ext cx="3992732" cy="913160"/>
      </dsp:txXfrm>
    </dsp:sp>
    <dsp:sp modelId="{BA45CA17-C53B-4080-9958-2394EF9B170E}">
      <dsp:nvSpPr>
        <dsp:cNvPr id="0" name=""/>
        <dsp:cNvSpPr/>
      </dsp:nvSpPr>
      <dsp:spPr>
        <a:xfrm rot="5400000">
          <a:off x="7323665" y="2183591"/>
          <a:ext cx="809568" cy="727383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 The distribution of engine sizes revealed a concentration around 2.0-3.0 liters, while larger engines were less </a:t>
          </a:r>
          <a:r>
            <a:rPr lang="en-US" sz="1600" kern="1200"/>
            <a:t>common.</a:t>
          </a:r>
          <a:endParaRPr lang="en-US" sz="1600" kern="1200" dirty="0"/>
        </a:p>
      </dsp:txBody>
      <dsp:txXfrm rot="-5400000">
        <a:off x="4091532" y="5455244"/>
        <a:ext cx="7234314" cy="730528"/>
      </dsp:txXfrm>
    </dsp:sp>
    <dsp:sp modelId="{3ECEA3DA-85B9-45DA-A5E1-6963E52BEADD}">
      <dsp:nvSpPr>
        <dsp:cNvPr id="0" name=""/>
        <dsp:cNvSpPr/>
      </dsp:nvSpPr>
      <dsp:spPr>
        <a:xfrm>
          <a:off x="0" y="5314528"/>
          <a:ext cx="4091532" cy="1011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Font typeface="Arial" panose="020B0604020202020204" pitchFamily="34" charset="0"/>
            <a:buNone/>
          </a:pPr>
          <a:r>
            <a:rPr lang="en-US" sz="2600" b="1" kern="1200" dirty="0"/>
            <a:t>Distribution Insights:</a:t>
          </a:r>
          <a:endParaRPr lang="en-US" sz="2600" kern="1200" dirty="0"/>
        </a:p>
      </dsp:txBody>
      <dsp:txXfrm>
        <a:off x="49400" y="5363928"/>
        <a:ext cx="3992732" cy="913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2D85B-1C58-41AB-A90D-0C626A378ED7}">
      <dsp:nvSpPr>
        <dsp:cNvPr id="0" name=""/>
        <dsp:cNvSpPr/>
      </dsp:nvSpPr>
      <dsp:spPr>
        <a:xfrm>
          <a:off x="8982" y="0"/>
          <a:ext cx="1157969" cy="771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97B6C5-CB79-437E-B114-4E5763658778}">
      <dsp:nvSpPr>
        <dsp:cNvPr id="0" name=""/>
        <dsp:cNvSpPr/>
      </dsp:nvSpPr>
      <dsp:spPr>
        <a:xfrm>
          <a:off x="8982" y="880353"/>
          <a:ext cx="3308484" cy="330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IN" sz="2100" b="1" kern="1200"/>
            <a:t>One-Hot Encoding:</a:t>
          </a:r>
          <a:endParaRPr lang="en-IN" sz="2100" kern="1200"/>
        </a:p>
      </dsp:txBody>
      <dsp:txXfrm>
        <a:off x="8982" y="880353"/>
        <a:ext cx="3308484" cy="330755"/>
      </dsp:txXfrm>
    </dsp:sp>
    <dsp:sp modelId="{61B757A3-BD99-44C5-B034-C1B53180C815}">
      <dsp:nvSpPr>
        <dsp:cNvPr id="0" name=""/>
        <dsp:cNvSpPr/>
      </dsp:nvSpPr>
      <dsp:spPr>
        <a:xfrm>
          <a:off x="8982" y="1261615"/>
          <a:ext cx="3308484" cy="2527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b="1" kern="1200" dirty="0"/>
            <a:t>Fuel Type:</a:t>
          </a:r>
          <a:r>
            <a:rPr lang="en-US" sz="1600" kern="1200" dirty="0"/>
            <a:t> Applied one-hot encoding to the "Fuel Type" column, converting categorical values (E, X, Z) into binary (0/1) columns.</a:t>
          </a:r>
          <a:endParaRPr lang="en-IN" sz="1600" kern="1200" dirty="0"/>
        </a:p>
        <a:p>
          <a:pPr marL="0" lvl="0" indent="0" algn="l" defTabSz="711200">
            <a:lnSpc>
              <a:spcPct val="100000"/>
            </a:lnSpc>
            <a:spcBef>
              <a:spcPct val="0"/>
            </a:spcBef>
            <a:spcAft>
              <a:spcPct val="35000"/>
            </a:spcAft>
            <a:buNone/>
          </a:pPr>
          <a:r>
            <a:rPr lang="en-US" sz="1600" b="1" kern="1200"/>
            <a:t>Drop First:</a:t>
          </a:r>
          <a:r>
            <a:rPr lang="en-US" sz="1600" kern="1200"/>
            <a:t> Utilized the drop_first=True parameter to avoid multicollinearity by dropping the first fuel type column, as it can be inferred from the presence or absence of other fuel types. This ensured that our model remains efficient and interpretable.</a:t>
          </a:r>
        </a:p>
      </dsp:txBody>
      <dsp:txXfrm>
        <a:off x="8982" y="1261615"/>
        <a:ext cx="3308484" cy="2527497"/>
      </dsp:txXfrm>
    </dsp:sp>
    <dsp:sp modelId="{1AF5C7E4-76C8-48C2-A1F6-5CA023555EA8}">
      <dsp:nvSpPr>
        <dsp:cNvPr id="0" name=""/>
        <dsp:cNvSpPr/>
      </dsp:nvSpPr>
      <dsp:spPr>
        <a:xfrm>
          <a:off x="3896451" y="0"/>
          <a:ext cx="1157969" cy="771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8BCCA2-402E-4AC1-9DE2-C16F76E95975}">
      <dsp:nvSpPr>
        <dsp:cNvPr id="0" name=""/>
        <dsp:cNvSpPr/>
      </dsp:nvSpPr>
      <dsp:spPr>
        <a:xfrm>
          <a:off x="3896451" y="880353"/>
          <a:ext cx="3308484" cy="330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IN" sz="2100" b="1" kern="1200"/>
            <a:t>Feature Transformation:</a:t>
          </a:r>
          <a:endParaRPr lang="en-IN" sz="2100" kern="1200"/>
        </a:p>
      </dsp:txBody>
      <dsp:txXfrm>
        <a:off x="3896451" y="880353"/>
        <a:ext cx="3308484" cy="330755"/>
      </dsp:txXfrm>
    </dsp:sp>
    <dsp:sp modelId="{DD40E8D6-80CE-4D85-8B58-AC5AB98A6FC9}">
      <dsp:nvSpPr>
        <dsp:cNvPr id="0" name=""/>
        <dsp:cNvSpPr/>
      </dsp:nvSpPr>
      <dsp:spPr>
        <a:xfrm>
          <a:off x="3896451" y="1261615"/>
          <a:ext cx="3308484" cy="2527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b="1" kern="1200" dirty="0"/>
            <a:t>Engine Size:</a:t>
          </a:r>
          <a:r>
            <a:rPr lang="en-US" sz="1600" kern="1200" dirty="0"/>
            <a:t> No specific transformation was needed, as the "Engine Size (L)" column is already in a suitable numerical format.</a:t>
          </a:r>
          <a:endParaRPr lang="en-IN" sz="1600" kern="1200" dirty="0"/>
        </a:p>
        <a:p>
          <a:pPr marL="0" lvl="0" indent="0" algn="l" defTabSz="711200">
            <a:lnSpc>
              <a:spcPct val="100000"/>
            </a:lnSpc>
            <a:spcBef>
              <a:spcPct val="0"/>
            </a:spcBef>
            <a:spcAft>
              <a:spcPct val="35000"/>
            </a:spcAft>
            <a:buNone/>
          </a:pPr>
          <a:r>
            <a:rPr lang="en-US" sz="1600" b="1" kern="1200"/>
            <a:t>Cylinders:</a:t>
          </a:r>
          <a:r>
            <a:rPr lang="en-US" sz="1600" kern="1200"/>
            <a:t> Similar to engine size, this feature was also ready for modeling as a numerical input.</a:t>
          </a:r>
        </a:p>
      </dsp:txBody>
      <dsp:txXfrm>
        <a:off x="3896451" y="1261615"/>
        <a:ext cx="3308484" cy="2527497"/>
      </dsp:txXfrm>
    </dsp:sp>
    <dsp:sp modelId="{E9D4BD72-080D-4085-B45D-54FFB87F9A1E}">
      <dsp:nvSpPr>
        <dsp:cNvPr id="0" name=""/>
        <dsp:cNvSpPr/>
      </dsp:nvSpPr>
      <dsp:spPr>
        <a:xfrm>
          <a:off x="7783921" y="0"/>
          <a:ext cx="1157969" cy="7717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AFCA1-BAF6-4AF9-B1FB-92486239A857}">
      <dsp:nvSpPr>
        <dsp:cNvPr id="0" name=""/>
        <dsp:cNvSpPr/>
      </dsp:nvSpPr>
      <dsp:spPr>
        <a:xfrm>
          <a:off x="7783921" y="880353"/>
          <a:ext cx="3308484" cy="330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US" sz="2100" b="1" kern="1200"/>
            <a:t>Fuel Consumption:</a:t>
          </a:r>
          <a:endParaRPr lang="en-US" sz="2100" kern="1200"/>
        </a:p>
      </dsp:txBody>
      <dsp:txXfrm>
        <a:off x="7783921" y="880353"/>
        <a:ext cx="3308484" cy="330755"/>
      </dsp:txXfrm>
    </dsp:sp>
    <dsp:sp modelId="{B5B3C34D-249E-446A-813C-9F85A848B014}">
      <dsp:nvSpPr>
        <dsp:cNvPr id="0" name=""/>
        <dsp:cNvSpPr/>
      </dsp:nvSpPr>
      <dsp:spPr>
        <a:xfrm>
          <a:off x="7783921" y="1261615"/>
          <a:ext cx="3308484" cy="2527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 The various fuel consumption columns (city, highway, combined) are already numerical and can be directly used for analysis.</a:t>
          </a:r>
        </a:p>
      </dsp:txBody>
      <dsp:txXfrm>
        <a:off x="7783921" y="1261615"/>
        <a:ext cx="3308484" cy="25274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8D21B-C98E-47F7-B118-8BD539118B4C}">
      <dsp:nvSpPr>
        <dsp:cNvPr id="0" name=""/>
        <dsp:cNvSpPr/>
      </dsp:nvSpPr>
      <dsp:spPr>
        <a:xfrm>
          <a:off x="0" y="394929"/>
          <a:ext cx="11260136" cy="1719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3912" tIns="291592" rIns="873912" bIns="99568"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Linear Regression:</a:t>
          </a:r>
          <a:endParaRPr lang="en-IN" sz="1400" kern="1200" dirty="0"/>
        </a:p>
        <a:p>
          <a:pPr marL="228600" lvl="2" indent="-114300" algn="l" defTabSz="622300">
            <a:lnSpc>
              <a:spcPct val="90000"/>
            </a:lnSpc>
            <a:spcBef>
              <a:spcPct val="0"/>
            </a:spcBef>
            <a:spcAft>
              <a:spcPct val="15000"/>
            </a:spcAft>
            <a:buChar char="•"/>
          </a:pPr>
          <a:r>
            <a:rPr lang="en-US" sz="1400" kern="1200" dirty="0"/>
            <a:t> Simple model assuming a linear relationship between features and CO2 emissions.</a:t>
          </a:r>
          <a:endParaRPr lang="en-IN"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Random Forest</a:t>
          </a:r>
          <a:endParaRPr lang="en-US" sz="1400" kern="1200" dirty="0"/>
        </a:p>
        <a:p>
          <a:pPr marL="228600" lvl="2" indent="-114300" algn="l" defTabSz="622300">
            <a:lnSpc>
              <a:spcPct val="90000"/>
            </a:lnSpc>
            <a:spcBef>
              <a:spcPct val="0"/>
            </a:spcBef>
            <a:spcAft>
              <a:spcPct val="15000"/>
            </a:spcAft>
            <a:buFont typeface="Arial" panose="020B0604020202020204" pitchFamily="34" charset="0"/>
            <a:buChar char="•"/>
          </a:pPr>
          <a:r>
            <a:rPr lang="en-US" sz="1400" kern="1200" dirty="0"/>
            <a:t>Ensemble model combining multiple decision trees for improved accuracy and robustness.</a:t>
          </a:r>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Artificial Neural Network (ANN):</a:t>
          </a:r>
          <a:endParaRPr lang="en-US" sz="1400" kern="1200" dirty="0"/>
        </a:p>
        <a:p>
          <a:pPr marL="228600" lvl="2" indent="-114300" algn="l" defTabSz="622300">
            <a:lnSpc>
              <a:spcPct val="90000"/>
            </a:lnSpc>
            <a:spcBef>
              <a:spcPct val="0"/>
            </a:spcBef>
            <a:spcAft>
              <a:spcPct val="15000"/>
            </a:spcAft>
            <a:buFont typeface="Arial" panose="020B0604020202020204" pitchFamily="34" charset="0"/>
            <a:buChar char="•"/>
          </a:pPr>
          <a:r>
            <a:rPr lang="en-US" sz="1400" kern="1200" dirty="0"/>
            <a:t>Complex model with interconnected nodes that can capture non-linear relationships in the data.</a:t>
          </a:r>
        </a:p>
      </dsp:txBody>
      <dsp:txXfrm>
        <a:off x="0" y="394929"/>
        <a:ext cx="11260136" cy="1719900"/>
      </dsp:txXfrm>
    </dsp:sp>
    <dsp:sp modelId="{43ACC924-D2D9-4525-B934-A8626060EF01}">
      <dsp:nvSpPr>
        <dsp:cNvPr id="0" name=""/>
        <dsp:cNvSpPr/>
      </dsp:nvSpPr>
      <dsp:spPr>
        <a:xfrm>
          <a:off x="563006" y="188289"/>
          <a:ext cx="7882095"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924" tIns="0" rIns="297924" bIns="0" numCol="1" spcCol="1270" anchor="ctr" anchorCtr="0">
          <a:noAutofit/>
        </a:bodyPr>
        <a:lstStyle/>
        <a:p>
          <a:pPr marL="0" lvl="0" indent="0" algn="l" defTabSz="622300">
            <a:lnSpc>
              <a:spcPct val="90000"/>
            </a:lnSpc>
            <a:spcBef>
              <a:spcPct val="0"/>
            </a:spcBef>
            <a:spcAft>
              <a:spcPct val="35000"/>
            </a:spcAft>
            <a:buNone/>
          </a:pPr>
          <a:r>
            <a:rPr lang="en-IN" sz="1400" b="1" kern="1200" dirty="0"/>
            <a:t>Models Evaluated:</a:t>
          </a:r>
          <a:endParaRPr lang="en-IN" sz="1400" kern="1200" dirty="0"/>
        </a:p>
      </dsp:txBody>
      <dsp:txXfrm>
        <a:off x="583181" y="208464"/>
        <a:ext cx="7841745" cy="372930"/>
      </dsp:txXfrm>
    </dsp:sp>
    <dsp:sp modelId="{08DD419D-7FDE-4697-AAFB-99D34F5C7C0B}">
      <dsp:nvSpPr>
        <dsp:cNvPr id="0" name=""/>
        <dsp:cNvSpPr/>
      </dsp:nvSpPr>
      <dsp:spPr>
        <a:xfrm>
          <a:off x="0" y="2397070"/>
          <a:ext cx="11260136"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3912" tIns="291592" rIns="873912"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Mean Absolute Error (MAE):</a:t>
          </a:r>
          <a:r>
            <a:rPr lang="en-US" sz="1400" kern="1200" dirty="0"/>
            <a:t> Measures the average magnitude of errors in predictions.</a:t>
          </a:r>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Root Mean Squared Error (RMSE):</a:t>
          </a:r>
          <a:r>
            <a:rPr lang="en-US" sz="1400" kern="1200" dirty="0"/>
            <a:t> Indicates the average deviation of predictions from actual values.</a:t>
          </a:r>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R-squared (R²):</a:t>
          </a:r>
          <a:r>
            <a:rPr lang="en-US" sz="1400" kern="1200" dirty="0"/>
            <a:t> Represents the proportion of variance in CO2 emissions explained by the model.</a:t>
          </a:r>
        </a:p>
      </dsp:txBody>
      <dsp:txXfrm>
        <a:off x="0" y="2397070"/>
        <a:ext cx="11260136" cy="1058400"/>
      </dsp:txXfrm>
    </dsp:sp>
    <dsp:sp modelId="{0D081057-C265-4B43-8A8E-2F4F8FF79BC0}">
      <dsp:nvSpPr>
        <dsp:cNvPr id="0" name=""/>
        <dsp:cNvSpPr/>
      </dsp:nvSpPr>
      <dsp:spPr>
        <a:xfrm>
          <a:off x="563006" y="2190430"/>
          <a:ext cx="7882095"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924" tIns="0" rIns="297924" bIns="0" numCol="1" spcCol="1270" anchor="ctr" anchorCtr="0">
          <a:noAutofit/>
        </a:bodyPr>
        <a:lstStyle/>
        <a:p>
          <a:pPr marL="0" lvl="0" indent="0" algn="l" defTabSz="622300">
            <a:lnSpc>
              <a:spcPct val="90000"/>
            </a:lnSpc>
            <a:spcBef>
              <a:spcPct val="0"/>
            </a:spcBef>
            <a:spcAft>
              <a:spcPct val="35000"/>
            </a:spcAft>
            <a:buNone/>
          </a:pPr>
          <a:r>
            <a:rPr lang="en-IN" sz="1400" b="1" kern="1200" dirty="0"/>
            <a:t>Model Performance Metrics:</a:t>
          </a:r>
          <a:endParaRPr lang="en-IN" sz="1400" kern="1200" dirty="0"/>
        </a:p>
      </dsp:txBody>
      <dsp:txXfrm>
        <a:off x="583181" y="2210605"/>
        <a:ext cx="7841745" cy="372930"/>
      </dsp:txXfrm>
    </dsp:sp>
    <dsp:sp modelId="{69F53086-D5D4-4666-9CA4-7CC34A48B161}">
      <dsp:nvSpPr>
        <dsp:cNvPr id="0" name=""/>
        <dsp:cNvSpPr/>
      </dsp:nvSpPr>
      <dsp:spPr>
        <a:xfrm>
          <a:off x="0" y="3737710"/>
          <a:ext cx="11260136" cy="1014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3912" tIns="291592" rIns="873912"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Random Forest</a:t>
          </a:r>
          <a:r>
            <a:rPr lang="en-US" sz="1400" kern="1200" dirty="0"/>
            <a:t> outperformed other models, achieving the lowest MAE and RMSE values and the highest R².</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This suggests that the complex relationships between vehicle features and CO2 emissions are better captured by the ensemble nature of the Random Forest model.</a:t>
          </a:r>
        </a:p>
      </dsp:txBody>
      <dsp:txXfrm>
        <a:off x="0" y="3737710"/>
        <a:ext cx="11260136" cy="1014300"/>
      </dsp:txXfrm>
    </dsp:sp>
    <dsp:sp modelId="{27E76C2B-31D1-4C9C-8700-41B9E177E128}">
      <dsp:nvSpPr>
        <dsp:cNvPr id="0" name=""/>
        <dsp:cNvSpPr/>
      </dsp:nvSpPr>
      <dsp:spPr>
        <a:xfrm>
          <a:off x="563006" y="3531070"/>
          <a:ext cx="7882095"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924" tIns="0" rIns="297924" bIns="0" numCol="1" spcCol="1270" anchor="ctr" anchorCtr="0">
          <a:noAutofit/>
        </a:bodyPr>
        <a:lstStyle/>
        <a:p>
          <a:pPr marL="0" lvl="0" indent="0" algn="l" defTabSz="622300">
            <a:lnSpc>
              <a:spcPct val="90000"/>
            </a:lnSpc>
            <a:spcBef>
              <a:spcPct val="0"/>
            </a:spcBef>
            <a:spcAft>
              <a:spcPct val="35000"/>
            </a:spcAft>
            <a:buNone/>
          </a:pPr>
          <a:r>
            <a:rPr lang="en-IN" sz="1400" b="1" kern="1200" dirty="0"/>
            <a:t>Results:</a:t>
          </a:r>
          <a:endParaRPr lang="en-IN" sz="1400" kern="1200" dirty="0"/>
        </a:p>
      </dsp:txBody>
      <dsp:txXfrm>
        <a:off x="583181" y="3551245"/>
        <a:ext cx="7841745" cy="3729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F6045-C732-497A-922C-1A897135FF7A}">
      <dsp:nvSpPr>
        <dsp:cNvPr id="0" name=""/>
        <dsp:cNvSpPr/>
      </dsp:nvSpPr>
      <dsp:spPr>
        <a:xfrm>
          <a:off x="9679290" y="986207"/>
          <a:ext cx="91440" cy="427761"/>
        </a:xfrm>
        <a:custGeom>
          <a:avLst/>
          <a:gdLst/>
          <a:ahLst/>
          <a:cxnLst/>
          <a:rect l="0" t="0" r="0" b="0"/>
          <a:pathLst>
            <a:path>
              <a:moveTo>
                <a:pt x="45720" y="0"/>
              </a:moveTo>
              <a:lnTo>
                <a:pt x="45720" y="42776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62BEF6-E3D4-4261-A7DC-4EDE3FEFA81B}">
      <dsp:nvSpPr>
        <dsp:cNvPr id="0" name=""/>
        <dsp:cNvSpPr/>
      </dsp:nvSpPr>
      <dsp:spPr>
        <a:xfrm>
          <a:off x="7881629" y="2347935"/>
          <a:ext cx="91440" cy="427761"/>
        </a:xfrm>
        <a:custGeom>
          <a:avLst/>
          <a:gdLst/>
          <a:ahLst/>
          <a:cxnLst/>
          <a:rect l="0" t="0" r="0" b="0"/>
          <a:pathLst>
            <a:path>
              <a:moveTo>
                <a:pt x="45720" y="0"/>
              </a:moveTo>
              <a:lnTo>
                <a:pt x="45720" y="4277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75DD76-50C2-4CDC-860A-25F1B7C82658}">
      <dsp:nvSpPr>
        <dsp:cNvPr id="0" name=""/>
        <dsp:cNvSpPr/>
      </dsp:nvSpPr>
      <dsp:spPr>
        <a:xfrm>
          <a:off x="7028518" y="986207"/>
          <a:ext cx="898830" cy="427761"/>
        </a:xfrm>
        <a:custGeom>
          <a:avLst/>
          <a:gdLst/>
          <a:ahLst/>
          <a:cxnLst/>
          <a:rect l="0" t="0" r="0" b="0"/>
          <a:pathLst>
            <a:path>
              <a:moveTo>
                <a:pt x="0" y="0"/>
              </a:moveTo>
              <a:lnTo>
                <a:pt x="0" y="291507"/>
              </a:lnTo>
              <a:lnTo>
                <a:pt x="898830" y="291507"/>
              </a:lnTo>
              <a:lnTo>
                <a:pt x="898830" y="42776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7D8FA4-E78E-4057-A36E-8B2557B04612}">
      <dsp:nvSpPr>
        <dsp:cNvPr id="0" name=""/>
        <dsp:cNvSpPr/>
      </dsp:nvSpPr>
      <dsp:spPr>
        <a:xfrm>
          <a:off x="6083967" y="2347935"/>
          <a:ext cx="91440" cy="427761"/>
        </a:xfrm>
        <a:custGeom>
          <a:avLst/>
          <a:gdLst/>
          <a:ahLst/>
          <a:cxnLst/>
          <a:rect l="0" t="0" r="0" b="0"/>
          <a:pathLst>
            <a:path>
              <a:moveTo>
                <a:pt x="45720" y="0"/>
              </a:moveTo>
              <a:lnTo>
                <a:pt x="45720" y="4277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61A127-4D5E-41D8-98DE-3C4AA17187C3}">
      <dsp:nvSpPr>
        <dsp:cNvPr id="0" name=""/>
        <dsp:cNvSpPr/>
      </dsp:nvSpPr>
      <dsp:spPr>
        <a:xfrm>
          <a:off x="6129687" y="986207"/>
          <a:ext cx="898830" cy="427761"/>
        </a:xfrm>
        <a:custGeom>
          <a:avLst/>
          <a:gdLst/>
          <a:ahLst/>
          <a:cxnLst/>
          <a:rect l="0" t="0" r="0" b="0"/>
          <a:pathLst>
            <a:path>
              <a:moveTo>
                <a:pt x="898830" y="0"/>
              </a:moveTo>
              <a:lnTo>
                <a:pt x="898830" y="291507"/>
              </a:lnTo>
              <a:lnTo>
                <a:pt x="0" y="291507"/>
              </a:lnTo>
              <a:lnTo>
                <a:pt x="0" y="42776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891B97-D035-40ED-B606-E43FED252FE6}">
      <dsp:nvSpPr>
        <dsp:cNvPr id="0" name=""/>
        <dsp:cNvSpPr/>
      </dsp:nvSpPr>
      <dsp:spPr>
        <a:xfrm>
          <a:off x="4286306" y="2347935"/>
          <a:ext cx="91440" cy="427761"/>
        </a:xfrm>
        <a:custGeom>
          <a:avLst/>
          <a:gdLst/>
          <a:ahLst/>
          <a:cxnLst/>
          <a:rect l="0" t="0" r="0" b="0"/>
          <a:pathLst>
            <a:path>
              <a:moveTo>
                <a:pt x="45720" y="0"/>
              </a:moveTo>
              <a:lnTo>
                <a:pt x="45720" y="4277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53324D-0C5F-4B60-86A8-55B864E619A1}">
      <dsp:nvSpPr>
        <dsp:cNvPr id="0" name=""/>
        <dsp:cNvSpPr/>
      </dsp:nvSpPr>
      <dsp:spPr>
        <a:xfrm>
          <a:off x="2534365" y="986207"/>
          <a:ext cx="1797661" cy="427761"/>
        </a:xfrm>
        <a:custGeom>
          <a:avLst/>
          <a:gdLst/>
          <a:ahLst/>
          <a:cxnLst/>
          <a:rect l="0" t="0" r="0" b="0"/>
          <a:pathLst>
            <a:path>
              <a:moveTo>
                <a:pt x="0" y="0"/>
              </a:moveTo>
              <a:lnTo>
                <a:pt x="0" y="291507"/>
              </a:lnTo>
              <a:lnTo>
                <a:pt x="1797661" y="291507"/>
              </a:lnTo>
              <a:lnTo>
                <a:pt x="1797661" y="42776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F4DFB7-8B3C-4AC0-AB77-54BBACE593AD}">
      <dsp:nvSpPr>
        <dsp:cNvPr id="0" name=""/>
        <dsp:cNvSpPr/>
      </dsp:nvSpPr>
      <dsp:spPr>
        <a:xfrm>
          <a:off x="2488645" y="2347935"/>
          <a:ext cx="91440" cy="427761"/>
        </a:xfrm>
        <a:custGeom>
          <a:avLst/>
          <a:gdLst/>
          <a:ahLst/>
          <a:cxnLst/>
          <a:rect l="0" t="0" r="0" b="0"/>
          <a:pathLst>
            <a:path>
              <a:moveTo>
                <a:pt x="45720" y="0"/>
              </a:moveTo>
              <a:lnTo>
                <a:pt x="45720" y="4277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25FE5B-4D6C-4B30-9FA6-0AFE52EE7636}">
      <dsp:nvSpPr>
        <dsp:cNvPr id="0" name=""/>
        <dsp:cNvSpPr/>
      </dsp:nvSpPr>
      <dsp:spPr>
        <a:xfrm>
          <a:off x="2488645" y="986207"/>
          <a:ext cx="91440" cy="427761"/>
        </a:xfrm>
        <a:custGeom>
          <a:avLst/>
          <a:gdLst/>
          <a:ahLst/>
          <a:cxnLst/>
          <a:rect l="0" t="0" r="0" b="0"/>
          <a:pathLst>
            <a:path>
              <a:moveTo>
                <a:pt x="45720" y="0"/>
              </a:moveTo>
              <a:lnTo>
                <a:pt x="45720" y="42776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DFFCB4-D657-43AC-BCA5-9DC17E8D3FED}">
      <dsp:nvSpPr>
        <dsp:cNvPr id="0" name=""/>
        <dsp:cNvSpPr/>
      </dsp:nvSpPr>
      <dsp:spPr>
        <a:xfrm>
          <a:off x="690983" y="2347935"/>
          <a:ext cx="91440" cy="427761"/>
        </a:xfrm>
        <a:custGeom>
          <a:avLst/>
          <a:gdLst/>
          <a:ahLst/>
          <a:cxnLst/>
          <a:rect l="0" t="0" r="0" b="0"/>
          <a:pathLst>
            <a:path>
              <a:moveTo>
                <a:pt x="45720" y="0"/>
              </a:moveTo>
              <a:lnTo>
                <a:pt x="45720" y="4277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FEBB28-7697-4C0D-A521-83B3D29E9B0B}">
      <dsp:nvSpPr>
        <dsp:cNvPr id="0" name=""/>
        <dsp:cNvSpPr/>
      </dsp:nvSpPr>
      <dsp:spPr>
        <a:xfrm>
          <a:off x="736703" y="986207"/>
          <a:ext cx="1797661" cy="427761"/>
        </a:xfrm>
        <a:custGeom>
          <a:avLst/>
          <a:gdLst/>
          <a:ahLst/>
          <a:cxnLst/>
          <a:rect l="0" t="0" r="0" b="0"/>
          <a:pathLst>
            <a:path>
              <a:moveTo>
                <a:pt x="1797661" y="0"/>
              </a:moveTo>
              <a:lnTo>
                <a:pt x="1797661" y="291507"/>
              </a:lnTo>
              <a:lnTo>
                <a:pt x="0" y="291507"/>
              </a:lnTo>
              <a:lnTo>
                <a:pt x="0" y="42776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C5A5BF-1B87-4F6D-91FF-80693DD1316B}">
      <dsp:nvSpPr>
        <dsp:cNvPr id="0" name=""/>
        <dsp:cNvSpPr/>
      </dsp:nvSpPr>
      <dsp:spPr>
        <a:xfrm>
          <a:off x="1798958" y="52240"/>
          <a:ext cx="1470813" cy="9339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C7743-2819-4E6D-933C-F345E0DFB1F7}">
      <dsp:nvSpPr>
        <dsp:cNvPr id="0" name=""/>
        <dsp:cNvSpPr/>
      </dsp:nvSpPr>
      <dsp:spPr>
        <a:xfrm>
          <a:off x="1962382" y="207492"/>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kern="1200"/>
            <a:t>ANN Architecture:</a:t>
          </a:r>
          <a:endParaRPr lang="en-IN" sz="1000" kern="1200"/>
        </a:p>
      </dsp:txBody>
      <dsp:txXfrm>
        <a:off x="1989737" y="234847"/>
        <a:ext cx="1416103" cy="879256"/>
      </dsp:txXfrm>
    </dsp:sp>
    <dsp:sp modelId="{3C5A8E57-2F66-4C4C-B4EE-04FC25BF234B}">
      <dsp:nvSpPr>
        <dsp:cNvPr id="0" name=""/>
        <dsp:cNvSpPr/>
      </dsp:nvSpPr>
      <dsp:spPr>
        <a:xfrm>
          <a:off x="1297" y="1413968"/>
          <a:ext cx="1470813" cy="9339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4F7784-DE49-4A3C-9FC5-FB6CB8DF8858}">
      <dsp:nvSpPr>
        <dsp:cNvPr id="0" name=""/>
        <dsp:cNvSpPr/>
      </dsp:nvSpPr>
      <dsp:spPr>
        <a:xfrm>
          <a:off x="164720" y="1569221"/>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kern="1200"/>
            <a:t>Input Layer</a:t>
          </a:r>
          <a:endParaRPr lang="en-IN" sz="1000" kern="1200"/>
        </a:p>
      </dsp:txBody>
      <dsp:txXfrm>
        <a:off x="192075" y="1596576"/>
        <a:ext cx="1416103" cy="879256"/>
      </dsp:txXfrm>
    </dsp:sp>
    <dsp:sp modelId="{7749FE82-C0CE-4790-B7CF-600176522141}">
      <dsp:nvSpPr>
        <dsp:cNvPr id="0" name=""/>
        <dsp:cNvSpPr/>
      </dsp:nvSpPr>
      <dsp:spPr>
        <a:xfrm>
          <a:off x="1297" y="2775697"/>
          <a:ext cx="1470813" cy="93396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AC73FB-0713-496E-9E94-B6F55F52C475}">
      <dsp:nvSpPr>
        <dsp:cNvPr id="0" name=""/>
        <dsp:cNvSpPr/>
      </dsp:nvSpPr>
      <dsp:spPr>
        <a:xfrm>
          <a:off x="164720" y="2930949"/>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IN" sz="1000" kern="1200"/>
            <a:t> Neurons representing vehicle features (engine size, cylinders, fuel type, etc.).</a:t>
          </a:r>
          <a:endParaRPr lang="en-IN" sz="1000" kern="1200" dirty="0"/>
        </a:p>
      </dsp:txBody>
      <dsp:txXfrm>
        <a:off x="192075" y="2958304"/>
        <a:ext cx="1416103" cy="879256"/>
      </dsp:txXfrm>
    </dsp:sp>
    <dsp:sp modelId="{ACA50EEE-2CC6-4D55-A4CC-784A96C3C65F}">
      <dsp:nvSpPr>
        <dsp:cNvPr id="0" name=""/>
        <dsp:cNvSpPr/>
      </dsp:nvSpPr>
      <dsp:spPr>
        <a:xfrm>
          <a:off x="1798958" y="1413968"/>
          <a:ext cx="1470813" cy="9339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66353-AA19-4A76-A44A-2A1D99AB4F97}">
      <dsp:nvSpPr>
        <dsp:cNvPr id="0" name=""/>
        <dsp:cNvSpPr/>
      </dsp:nvSpPr>
      <dsp:spPr>
        <a:xfrm>
          <a:off x="1962382" y="1569221"/>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000" b="1" kern="1200"/>
            <a:t>Hidden Layers:</a:t>
          </a:r>
          <a:endParaRPr lang="en-US" sz="1000" kern="1200" dirty="0"/>
        </a:p>
      </dsp:txBody>
      <dsp:txXfrm>
        <a:off x="1989737" y="1596576"/>
        <a:ext cx="1416103" cy="879256"/>
      </dsp:txXfrm>
    </dsp:sp>
    <dsp:sp modelId="{7C3FBA4C-245D-4F6F-ABA9-14271A9A1080}">
      <dsp:nvSpPr>
        <dsp:cNvPr id="0" name=""/>
        <dsp:cNvSpPr/>
      </dsp:nvSpPr>
      <dsp:spPr>
        <a:xfrm>
          <a:off x="1798958" y="2775697"/>
          <a:ext cx="1470813" cy="93396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D5761F-E683-480F-B12A-3266D87C5393}">
      <dsp:nvSpPr>
        <dsp:cNvPr id="0" name=""/>
        <dsp:cNvSpPr/>
      </dsp:nvSpPr>
      <dsp:spPr>
        <a:xfrm>
          <a:off x="1962382" y="2930949"/>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000" kern="1200"/>
            <a:t> Multiple layers with interconnected neurons that process and learn from the data.</a:t>
          </a:r>
          <a:endParaRPr lang="en-US" sz="1000" kern="1200" dirty="0"/>
        </a:p>
      </dsp:txBody>
      <dsp:txXfrm>
        <a:off x="1989737" y="2958304"/>
        <a:ext cx="1416103" cy="879256"/>
      </dsp:txXfrm>
    </dsp:sp>
    <dsp:sp modelId="{2C9EF037-D17D-49B0-8E4D-1C8FF57ED437}">
      <dsp:nvSpPr>
        <dsp:cNvPr id="0" name=""/>
        <dsp:cNvSpPr/>
      </dsp:nvSpPr>
      <dsp:spPr>
        <a:xfrm>
          <a:off x="3596619" y="1413968"/>
          <a:ext cx="1470813" cy="9339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266B02-A4AB-4008-8B2E-84BAA709588F}">
      <dsp:nvSpPr>
        <dsp:cNvPr id="0" name=""/>
        <dsp:cNvSpPr/>
      </dsp:nvSpPr>
      <dsp:spPr>
        <a:xfrm>
          <a:off x="3760043" y="1569221"/>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000" b="1" kern="1200"/>
            <a:t>Output Layer:</a:t>
          </a:r>
          <a:endParaRPr lang="en-US" sz="1000" kern="1200" dirty="0"/>
        </a:p>
      </dsp:txBody>
      <dsp:txXfrm>
        <a:off x="3787398" y="1596576"/>
        <a:ext cx="1416103" cy="879256"/>
      </dsp:txXfrm>
    </dsp:sp>
    <dsp:sp modelId="{1B0D8C4B-2D35-44FF-87B0-00E62626A86E}">
      <dsp:nvSpPr>
        <dsp:cNvPr id="0" name=""/>
        <dsp:cNvSpPr/>
      </dsp:nvSpPr>
      <dsp:spPr>
        <a:xfrm>
          <a:off x="3596619" y="2775697"/>
          <a:ext cx="1470813" cy="93396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FEA211-7FAB-483F-9E57-B410DCC632B0}">
      <dsp:nvSpPr>
        <dsp:cNvPr id="0" name=""/>
        <dsp:cNvSpPr/>
      </dsp:nvSpPr>
      <dsp:spPr>
        <a:xfrm>
          <a:off x="3760043" y="2930949"/>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000" kern="1200"/>
            <a:t>Neuron representing the predicted CO2 emissions.</a:t>
          </a:r>
          <a:endParaRPr lang="en-US" sz="1000" kern="1200" dirty="0"/>
        </a:p>
      </dsp:txBody>
      <dsp:txXfrm>
        <a:off x="3787398" y="2958304"/>
        <a:ext cx="1416103" cy="879256"/>
      </dsp:txXfrm>
    </dsp:sp>
    <dsp:sp modelId="{FEFAF15C-22D2-42D5-BE65-770EBF8FFD43}">
      <dsp:nvSpPr>
        <dsp:cNvPr id="0" name=""/>
        <dsp:cNvSpPr/>
      </dsp:nvSpPr>
      <dsp:spPr>
        <a:xfrm>
          <a:off x="6293111" y="52240"/>
          <a:ext cx="1470813" cy="9339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B79086-4892-4ACD-ACCE-F5610EB19BA9}">
      <dsp:nvSpPr>
        <dsp:cNvPr id="0" name=""/>
        <dsp:cNvSpPr/>
      </dsp:nvSpPr>
      <dsp:spPr>
        <a:xfrm>
          <a:off x="6456535" y="207492"/>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kern="1200"/>
            <a:t>Training and Optimization:</a:t>
          </a:r>
          <a:endParaRPr lang="en-IN" sz="1000" kern="1200"/>
        </a:p>
      </dsp:txBody>
      <dsp:txXfrm>
        <a:off x="6483890" y="234847"/>
        <a:ext cx="1416103" cy="879256"/>
      </dsp:txXfrm>
    </dsp:sp>
    <dsp:sp modelId="{55BE3114-76C7-41A3-B373-CCC39F712490}">
      <dsp:nvSpPr>
        <dsp:cNvPr id="0" name=""/>
        <dsp:cNvSpPr/>
      </dsp:nvSpPr>
      <dsp:spPr>
        <a:xfrm>
          <a:off x="5394280" y="1413968"/>
          <a:ext cx="1470813" cy="9339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57608A-0348-44F4-A59A-A164C8872772}">
      <dsp:nvSpPr>
        <dsp:cNvPr id="0" name=""/>
        <dsp:cNvSpPr/>
      </dsp:nvSpPr>
      <dsp:spPr>
        <a:xfrm>
          <a:off x="5557704" y="1569221"/>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Activation Functions:</a:t>
          </a:r>
          <a:endParaRPr lang="en-IN" sz="1000" kern="1200"/>
        </a:p>
      </dsp:txBody>
      <dsp:txXfrm>
        <a:off x="5585059" y="1596576"/>
        <a:ext cx="1416103" cy="879256"/>
      </dsp:txXfrm>
    </dsp:sp>
    <dsp:sp modelId="{16C4AEF3-AEEB-4A47-B7C8-E9B40C20AD1E}">
      <dsp:nvSpPr>
        <dsp:cNvPr id="0" name=""/>
        <dsp:cNvSpPr/>
      </dsp:nvSpPr>
      <dsp:spPr>
        <a:xfrm>
          <a:off x="5394280" y="2775697"/>
          <a:ext cx="1470813" cy="93396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E1E28-85F6-48B6-A533-EF71BF54E9D7}">
      <dsp:nvSpPr>
        <dsp:cNvPr id="0" name=""/>
        <dsp:cNvSpPr/>
      </dsp:nvSpPr>
      <dsp:spPr>
        <a:xfrm>
          <a:off x="5557704" y="2930949"/>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Rectified Linear Unit (</a:t>
          </a:r>
          <a:r>
            <a:rPr lang="en-US" sz="1000" kern="1200" dirty="0" err="1"/>
            <a:t>ReLU</a:t>
          </a:r>
          <a:r>
            <a:rPr lang="en-US" sz="1000" kern="1200" dirty="0"/>
            <a:t>) for hidden layers, linear for output layer.</a:t>
          </a:r>
          <a:endParaRPr lang="en-IN" sz="1000" kern="1200" dirty="0"/>
        </a:p>
      </dsp:txBody>
      <dsp:txXfrm>
        <a:off x="5585059" y="2958304"/>
        <a:ext cx="1416103" cy="879256"/>
      </dsp:txXfrm>
    </dsp:sp>
    <dsp:sp modelId="{354169E8-BC65-45FD-B585-B2FBBB524454}">
      <dsp:nvSpPr>
        <dsp:cNvPr id="0" name=""/>
        <dsp:cNvSpPr/>
      </dsp:nvSpPr>
      <dsp:spPr>
        <a:xfrm>
          <a:off x="7191942" y="1413968"/>
          <a:ext cx="1470813" cy="9339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966C9F-C5A5-4D7C-9BDC-5F969D80B82B}">
      <dsp:nvSpPr>
        <dsp:cNvPr id="0" name=""/>
        <dsp:cNvSpPr/>
      </dsp:nvSpPr>
      <dsp:spPr>
        <a:xfrm>
          <a:off x="7355365" y="1569221"/>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000" b="1" kern="1200"/>
            <a:t>Optimizer:</a:t>
          </a:r>
          <a:endParaRPr lang="en-US" sz="1000" kern="1200" dirty="0"/>
        </a:p>
      </dsp:txBody>
      <dsp:txXfrm>
        <a:off x="7382720" y="1596576"/>
        <a:ext cx="1416103" cy="879256"/>
      </dsp:txXfrm>
    </dsp:sp>
    <dsp:sp modelId="{9475A553-A853-47DC-BAC0-5B45E8DAE926}">
      <dsp:nvSpPr>
        <dsp:cNvPr id="0" name=""/>
        <dsp:cNvSpPr/>
      </dsp:nvSpPr>
      <dsp:spPr>
        <a:xfrm>
          <a:off x="7191942" y="2775697"/>
          <a:ext cx="1470813" cy="93396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7CA03B-92C5-4AFF-AEB0-0F193D3D10A1}">
      <dsp:nvSpPr>
        <dsp:cNvPr id="0" name=""/>
        <dsp:cNvSpPr/>
      </dsp:nvSpPr>
      <dsp:spPr>
        <a:xfrm>
          <a:off x="7355365" y="2930949"/>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000" kern="1200"/>
            <a:t>Adam optimizer for efficient gradient descent-based learning.</a:t>
          </a:r>
          <a:endParaRPr lang="en-US" sz="1000" kern="1200" dirty="0"/>
        </a:p>
      </dsp:txBody>
      <dsp:txXfrm>
        <a:off x="7382720" y="2958304"/>
        <a:ext cx="1416103" cy="879256"/>
      </dsp:txXfrm>
    </dsp:sp>
    <dsp:sp modelId="{93246910-C15D-497F-8448-644253A95418}">
      <dsp:nvSpPr>
        <dsp:cNvPr id="0" name=""/>
        <dsp:cNvSpPr/>
      </dsp:nvSpPr>
      <dsp:spPr>
        <a:xfrm>
          <a:off x="8989603" y="52240"/>
          <a:ext cx="1470813" cy="9339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FAD9A-5CFC-40FA-9AAB-3EF4ED489B1E}">
      <dsp:nvSpPr>
        <dsp:cNvPr id="0" name=""/>
        <dsp:cNvSpPr/>
      </dsp:nvSpPr>
      <dsp:spPr>
        <a:xfrm>
          <a:off x="9153027" y="207492"/>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000" b="1" kern="1200"/>
            <a:t>Loss Function:</a:t>
          </a:r>
          <a:endParaRPr lang="en-US" sz="1000" kern="1200" dirty="0"/>
        </a:p>
      </dsp:txBody>
      <dsp:txXfrm>
        <a:off x="9180382" y="234847"/>
        <a:ext cx="1416103" cy="879256"/>
      </dsp:txXfrm>
    </dsp:sp>
    <dsp:sp modelId="{BDBF03DF-698F-4AE6-B41E-0B94F827E104}">
      <dsp:nvSpPr>
        <dsp:cNvPr id="0" name=""/>
        <dsp:cNvSpPr/>
      </dsp:nvSpPr>
      <dsp:spPr>
        <a:xfrm>
          <a:off x="8989603" y="1413968"/>
          <a:ext cx="1470813" cy="9339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5D1A1-777A-4591-B682-EAEB8DF5D7D7}">
      <dsp:nvSpPr>
        <dsp:cNvPr id="0" name=""/>
        <dsp:cNvSpPr/>
      </dsp:nvSpPr>
      <dsp:spPr>
        <a:xfrm>
          <a:off x="9153027" y="1569221"/>
          <a:ext cx="1470813" cy="9339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000" kern="1200" dirty="0"/>
            <a:t>Mean Squared Error (MSE) to minimize the difference between predicted and actual CO2 emissions</a:t>
          </a:r>
        </a:p>
      </dsp:txBody>
      <dsp:txXfrm>
        <a:off x="9180382" y="1596576"/>
        <a:ext cx="1416103" cy="8792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9F4FA-B0E7-41C2-9F0C-4A9B34A0623C}">
      <dsp:nvSpPr>
        <dsp:cNvPr id="0" name=""/>
        <dsp:cNvSpPr/>
      </dsp:nvSpPr>
      <dsp:spPr>
        <a:xfrm>
          <a:off x="10187" y="1248257"/>
          <a:ext cx="816107" cy="816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3C3C0D-AB45-4183-91F8-C157E170A427}">
      <dsp:nvSpPr>
        <dsp:cNvPr id="0" name=""/>
        <dsp:cNvSpPr/>
      </dsp:nvSpPr>
      <dsp:spPr>
        <a:xfrm>
          <a:off x="181570" y="1419639"/>
          <a:ext cx="473342" cy="4733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E7D550-25CA-4E00-B210-CC4CE3C36982}">
      <dsp:nvSpPr>
        <dsp:cNvPr id="0" name=""/>
        <dsp:cNvSpPr/>
      </dsp:nvSpPr>
      <dsp:spPr>
        <a:xfrm>
          <a:off x="1001175" y="1248257"/>
          <a:ext cx="1923681" cy="816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baseline="0"/>
            <a:t>Both Models Excel:</a:t>
          </a:r>
          <a:r>
            <a:rPr lang="en-US" sz="1100" b="0" i="0" kern="1200" baseline="0"/>
            <a:t> Both models demonstrate exceptional performance with perfect R² scores, indicating they explain all the variability in the data.</a:t>
          </a:r>
          <a:endParaRPr lang="en-US" sz="1100" kern="1200"/>
        </a:p>
      </dsp:txBody>
      <dsp:txXfrm>
        <a:off x="1001175" y="1248257"/>
        <a:ext cx="1923681" cy="816107"/>
      </dsp:txXfrm>
    </dsp:sp>
    <dsp:sp modelId="{5A40C6C5-6456-4612-A064-25FB2BFDB72D}">
      <dsp:nvSpPr>
        <dsp:cNvPr id="0" name=""/>
        <dsp:cNvSpPr/>
      </dsp:nvSpPr>
      <dsp:spPr>
        <a:xfrm>
          <a:off x="3260043" y="1248257"/>
          <a:ext cx="816107" cy="816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33EA59-BC44-462F-A1CD-3B126C75A78E}">
      <dsp:nvSpPr>
        <dsp:cNvPr id="0" name=""/>
        <dsp:cNvSpPr/>
      </dsp:nvSpPr>
      <dsp:spPr>
        <a:xfrm>
          <a:off x="3431425" y="1419639"/>
          <a:ext cx="473342" cy="4733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924D9-5B32-4F9D-B103-35523BC72F4D}">
      <dsp:nvSpPr>
        <dsp:cNvPr id="0" name=""/>
        <dsp:cNvSpPr/>
      </dsp:nvSpPr>
      <dsp:spPr>
        <a:xfrm>
          <a:off x="4251030" y="1248257"/>
          <a:ext cx="1923681" cy="816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baseline="0"/>
            <a:t>Model 1 Edges Out:</a:t>
          </a:r>
          <a:r>
            <a:rPr lang="en-US" sz="1100" b="0" i="0" kern="1200" baseline="0"/>
            <a:t> While both models fit the data perfectly, Model 1 exhibits a slight advantage in terms of error metrics.</a:t>
          </a:r>
          <a:endParaRPr lang="en-US" sz="1100" kern="1200"/>
        </a:p>
      </dsp:txBody>
      <dsp:txXfrm>
        <a:off x="4251030" y="1248257"/>
        <a:ext cx="1923681" cy="816107"/>
      </dsp:txXfrm>
    </dsp:sp>
    <dsp:sp modelId="{61FFA572-E7C2-487F-8E33-8BDF3EFF2F0A}">
      <dsp:nvSpPr>
        <dsp:cNvPr id="0" name=""/>
        <dsp:cNvSpPr/>
      </dsp:nvSpPr>
      <dsp:spPr>
        <a:xfrm>
          <a:off x="10187" y="2910007"/>
          <a:ext cx="816107" cy="816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A2798-AA3A-46A3-9165-E738CF62D700}">
      <dsp:nvSpPr>
        <dsp:cNvPr id="0" name=""/>
        <dsp:cNvSpPr/>
      </dsp:nvSpPr>
      <dsp:spPr>
        <a:xfrm>
          <a:off x="181570" y="3081390"/>
          <a:ext cx="473342" cy="4733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9EBC38-B07A-491F-B752-5139EF06DCB1}">
      <dsp:nvSpPr>
        <dsp:cNvPr id="0" name=""/>
        <dsp:cNvSpPr/>
      </dsp:nvSpPr>
      <dsp:spPr>
        <a:xfrm>
          <a:off x="1001175" y="2910007"/>
          <a:ext cx="1923681" cy="816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baseline="0" dirty="0"/>
            <a:t>Lower MAE:</a:t>
          </a:r>
          <a:r>
            <a:rPr lang="en-US" sz="1100" b="0" i="0" kern="1200" baseline="0" dirty="0"/>
            <a:t> Model 1's lower Mean Absolute Error (MAE) suggests it makes predictions with smaller average deviations from the actual values.</a:t>
          </a:r>
          <a:endParaRPr lang="en-US" sz="1100" kern="1200" dirty="0"/>
        </a:p>
      </dsp:txBody>
      <dsp:txXfrm>
        <a:off x="1001175" y="2910007"/>
        <a:ext cx="1923681" cy="816107"/>
      </dsp:txXfrm>
    </dsp:sp>
    <dsp:sp modelId="{9402E989-BC96-4E86-8CB7-204F063AAA8A}">
      <dsp:nvSpPr>
        <dsp:cNvPr id="0" name=""/>
        <dsp:cNvSpPr/>
      </dsp:nvSpPr>
      <dsp:spPr>
        <a:xfrm>
          <a:off x="3260043" y="2910007"/>
          <a:ext cx="816107" cy="816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8DFB68-98F9-49C4-858B-7B2D35597034}">
      <dsp:nvSpPr>
        <dsp:cNvPr id="0" name=""/>
        <dsp:cNvSpPr/>
      </dsp:nvSpPr>
      <dsp:spPr>
        <a:xfrm>
          <a:off x="3431425" y="3081390"/>
          <a:ext cx="473342" cy="4733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8B7252-32E7-4E92-A398-F62482A581C1}">
      <dsp:nvSpPr>
        <dsp:cNvPr id="0" name=""/>
        <dsp:cNvSpPr/>
      </dsp:nvSpPr>
      <dsp:spPr>
        <a:xfrm>
          <a:off x="4251030" y="2910007"/>
          <a:ext cx="1923681" cy="816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baseline="0"/>
            <a:t>Fewer Large Errors:</a:t>
          </a:r>
          <a:r>
            <a:rPr lang="en-US" sz="1100" b="0" i="0" kern="1200" baseline="0"/>
            <a:t> Model 1's lower Root Mean Squared Error (RMSE) indicates it has fewer instances of significant prediction errors. </a:t>
          </a:r>
          <a:endParaRPr lang="en-US" sz="1100" kern="1200"/>
        </a:p>
      </dsp:txBody>
      <dsp:txXfrm>
        <a:off x="4251030" y="2910007"/>
        <a:ext cx="1923681" cy="8161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A0BE2-56EC-48CE-940B-434A4D9A8414}">
      <dsp:nvSpPr>
        <dsp:cNvPr id="0" name=""/>
        <dsp:cNvSpPr/>
      </dsp:nvSpPr>
      <dsp:spPr>
        <a:xfrm>
          <a:off x="1604837" y="1"/>
          <a:ext cx="872100" cy="8721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16BCA9-4FB5-48C0-812A-2B81769F6077}">
      <dsp:nvSpPr>
        <dsp:cNvPr id="0" name=""/>
        <dsp:cNvSpPr/>
      </dsp:nvSpPr>
      <dsp:spPr>
        <a:xfrm>
          <a:off x="1787978" y="183142"/>
          <a:ext cx="505818" cy="505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FF264-867F-4A63-9A27-42DC6BFDACC1}">
      <dsp:nvSpPr>
        <dsp:cNvPr id="0" name=""/>
        <dsp:cNvSpPr/>
      </dsp:nvSpPr>
      <dsp:spPr>
        <a:xfrm>
          <a:off x="2663815" y="1"/>
          <a:ext cx="2055664" cy="87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2. Video Processing and Object Detection:</a:t>
          </a:r>
        </a:p>
      </dsp:txBody>
      <dsp:txXfrm>
        <a:off x="2663815" y="1"/>
        <a:ext cx="2055664" cy="872100"/>
      </dsp:txXfrm>
    </dsp:sp>
    <dsp:sp modelId="{160C252A-3A4A-4517-B21F-4C35CC673385}">
      <dsp:nvSpPr>
        <dsp:cNvPr id="0" name=""/>
        <dsp:cNvSpPr/>
      </dsp:nvSpPr>
      <dsp:spPr>
        <a:xfrm>
          <a:off x="5077663" y="1"/>
          <a:ext cx="872100" cy="8721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B4DB3-374D-4B76-B32B-A89B83EEAE85}">
      <dsp:nvSpPr>
        <dsp:cNvPr id="0" name=""/>
        <dsp:cNvSpPr/>
      </dsp:nvSpPr>
      <dsp:spPr>
        <a:xfrm>
          <a:off x="5260804" y="183142"/>
          <a:ext cx="505818" cy="505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9D214F-DB57-4267-8D1D-6D2A3662E042}">
      <dsp:nvSpPr>
        <dsp:cNvPr id="0" name=""/>
        <dsp:cNvSpPr/>
      </dsp:nvSpPr>
      <dsp:spPr>
        <a:xfrm>
          <a:off x="6136642" y="1"/>
          <a:ext cx="2055664" cy="87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Upon uploading, the video is processed frame by frame.</a:t>
          </a:r>
        </a:p>
      </dsp:txBody>
      <dsp:txXfrm>
        <a:off x="6136642" y="1"/>
        <a:ext cx="2055664" cy="872100"/>
      </dsp:txXfrm>
    </dsp:sp>
    <dsp:sp modelId="{A5589525-FD58-40F1-A23F-C34C7385BAE0}">
      <dsp:nvSpPr>
        <dsp:cNvPr id="0" name=""/>
        <dsp:cNvSpPr/>
      </dsp:nvSpPr>
      <dsp:spPr>
        <a:xfrm>
          <a:off x="1604837" y="1229347"/>
          <a:ext cx="872100" cy="8721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7ABE4F-2CE9-46EC-8A90-A56DA16DC260}">
      <dsp:nvSpPr>
        <dsp:cNvPr id="0" name=""/>
        <dsp:cNvSpPr/>
      </dsp:nvSpPr>
      <dsp:spPr>
        <a:xfrm>
          <a:off x="1787978" y="1412488"/>
          <a:ext cx="505818" cy="505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9F741-44FC-4D54-B8DD-16D34C9B39FB}">
      <dsp:nvSpPr>
        <dsp:cNvPr id="0" name=""/>
        <dsp:cNvSpPr/>
      </dsp:nvSpPr>
      <dsp:spPr>
        <a:xfrm>
          <a:off x="2663815" y="1229347"/>
          <a:ext cx="2055664" cy="87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The integrated YOLOv8 model analyzes each frame to detect and identify vehicles.</a:t>
          </a:r>
        </a:p>
      </dsp:txBody>
      <dsp:txXfrm>
        <a:off x="2663815" y="1229347"/>
        <a:ext cx="2055664" cy="872100"/>
      </dsp:txXfrm>
    </dsp:sp>
    <dsp:sp modelId="{DF8BC099-BED2-40C4-895B-2A865544DB82}">
      <dsp:nvSpPr>
        <dsp:cNvPr id="0" name=""/>
        <dsp:cNvSpPr/>
      </dsp:nvSpPr>
      <dsp:spPr>
        <a:xfrm>
          <a:off x="5077663" y="1229347"/>
          <a:ext cx="872100" cy="8721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F63C62-1D20-4DF2-82BC-A038EBE96F2E}">
      <dsp:nvSpPr>
        <dsp:cNvPr id="0" name=""/>
        <dsp:cNvSpPr/>
      </dsp:nvSpPr>
      <dsp:spPr>
        <a:xfrm>
          <a:off x="5260804" y="1412488"/>
          <a:ext cx="505818" cy="505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F58A35-024B-4785-AA3C-48E3FFD97AAA}">
      <dsp:nvSpPr>
        <dsp:cNvPr id="0" name=""/>
        <dsp:cNvSpPr/>
      </dsp:nvSpPr>
      <dsp:spPr>
        <a:xfrm>
          <a:off x="6136642" y="1229347"/>
          <a:ext cx="2055664" cy="87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Detected vehicles are enclosed in bounding boxes and counted.</a:t>
          </a:r>
        </a:p>
      </dsp:txBody>
      <dsp:txXfrm>
        <a:off x="6136642" y="1229347"/>
        <a:ext cx="2055664" cy="8721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10D0C-E778-4894-901A-91D6635831F9}" type="datetimeFigureOut">
              <a:rPr lang="en-IN" smtClean="0"/>
              <a:t>02-06-2024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4D8F87-6545-4273-B966-C6569A130D8A}" type="slidenum">
              <a:rPr lang="en-IN" smtClean="0"/>
              <a:t>‹#›</a:t>
            </a:fld>
            <a:endParaRPr lang="en-IN"/>
          </a:p>
        </p:txBody>
      </p:sp>
    </p:spTree>
    <p:extLst>
      <p:ext uri="{BB962C8B-B14F-4D97-AF65-F5344CB8AC3E}">
        <p14:creationId xmlns:p14="http://schemas.microsoft.com/office/powerpoint/2010/main" val="1888175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04D8F87-6545-4273-B966-C6569A130D8A}" type="slidenum">
              <a:rPr lang="en-IN" smtClean="0"/>
              <a:t>26</a:t>
            </a:fld>
            <a:endParaRPr lang="en-IN"/>
          </a:p>
        </p:txBody>
      </p:sp>
    </p:spTree>
    <p:extLst>
      <p:ext uri="{BB962C8B-B14F-4D97-AF65-F5344CB8AC3E}">
        <p14:creationId xmlns:p14="http://schemas.microsoft.com/office/powerpoint/2010/main" val="1816665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6/2/2024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75220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6/2/2024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53099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6/2/2024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80694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6/2/2024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11440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6/2/2024</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06401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6/2/2024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2983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6/2/2024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7734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6/2/2024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9448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6/2/2024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15005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6/2/2024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49204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6/2/2024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6382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6/2/2024</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0609856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81" r:id="rId6"/>
    <p:sldLayoutId id="2147483677" r:id="rId7"/>
    <p:sldLayoutId id="2147483678" r:id="rId8"/>
    <p:sldLayoutId id="2147483679" r:id="rId9"/>
    <p:sldLayoutId id="2147483680" r:id="rId10"/>
    <p:sldLayoutId id="2147483682"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hyperlink" Target="https://drive.google.com/drive/folders/1cXh_Brl2EqZyUxi4KEW9ie-003tPBWNl?usp=sharing" TargetMode="Externa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pn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2" name="Rectangle 11">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 name="Group 14">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7" name="Rectangle 16">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2" name="Rectangle 21">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5" name="Rectangle 24">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3" name="Rectangle 32">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30">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Text Box 1">
            <a:extLst>
              <a:ext uri="{FF2B5EF4-FFF2-40B4-BE49-F238E27FC236}">
                <a16:creationId xmlns:a16="http://schemas.microsoft.com/office/drawing/2014/main" id="{C0F5AE18-5CCB-26C4-ECC7-E51A0649EA38}"/>
              </a:ext>
            </a:extLst>
          </p:cNvPr>
          <p:cNvSpPr txBox="1"/>
          <p:nvPr/>
        </p:nvSpPr>
        <p:spPr>
          <a:xfrm>
            <a:off x="539999" y="540000"/>
            <a:ext cx="6831000" cy="2428052"/>
          </a:xfrm>
          <a:prstGeom prst="rect">
            <a:avLst/>
          </a:prstGeom>
        </p:spPr>
        <p:txBody>
          <a:bodyPr rot="0" spcFirstLastPara="0" vert="horz" lIns="91440" tIns="45720" rIns="91440" bIns="45720" numCol="1" spcCol="0" rtlCol="0" fromWordArt="0" anchor="t" anchorCtr="0" forceAA="0" compatLnSpc="1">
            <a:prstTxWarp prst="textNoShape">
              <a:avLst/>
            </a:prstTxWarp>
            <a:normAutofit/>
            <a:scene3d>
              <a:camera prst="orthographicFront"/>
              <a:lightRig rig="soft" dir="t">
                <a:rot lat="0" lon="0" rev="15600000"/>
              </a:lightRig>
            </a:scene3d>
            <a:sp3d extrusionH="57150" prstMaterial="softEdge">
              <a:bevelT w="25400" h="38100"/>
            </a:sp3d>
          </a:bodyPr>
          <a:lstStyle/>
          <a:p>
            <a:pPr algn="ctr">
              <a:lnSpc>
                <a:spcPct val="90000"/>
              </a:lnSpc>
              <a:spcBef>
                <a:spcPct val="0"/>
              </a:spcBef>
              <a:spcAft>
                <a:spcPts val="800"/>
              </a:spcAft>
            </a:pPr>
            <a:r>
              <a:rPr lang="en-US" sz="4400" b="1" dirty="0">
                <a:ln>
                  <a:noFill/>
                </a:ln>
                <a:effectLst/>
                <a:latin typeface="Times New Roman" panose="02020603050405020304" pitchFamily="18" charset="0"/>
                <a:ea typeface="+mj-ea"/>
                <a:cs typeface="Times New Roman" panose="02020603050405020304" pitchFamily="18" charset="0"/>
              </a:rPr>
              <a:t>Project: </a:t>
            </a:r>
            <a:endParaRPr lang="en-US" sz="4400" dirty="0">
              <a:effectLst/>
              <a:latin typeface="Times New Roman" panose="02020603050405020304" pitchFamily="18" charset="0"/>
              <a:ea typeface="+mj-ea"/>
              <a:cs typeface="Times New Roman" panose="02020603050405020304" pitchFamily="18" charset="0"/>
            </a:endParaRPr>
          </a:p>
          <a:p>
            <a:pPr algn="ctr"/>
            <a:r>
              <a:rPr lang="en-US" sz="4400" b="1" dirty="0">
                <a:latin typeface="Times New Roman" panose="02020603050405020304" pitchFamily="18" charset="0"/>
                <a:ea typeface="+mj-ea"/>
                <a:cs typeface="Times New Roman" panose="02020603050405020304" pitchFamily="18" charset="0"/>
              </a:rPr>
              <a:t>Measuring Pollution Based on Vehicle Count </a:t>
            </a:r>
            <a:r>
              <a:rPr lang="en-IN" sz="4400" b="1" dirty="0">
                <a:latin typeface="Times New Roman" panose="02020603050405020304" pitchFamily="18" charset="0"/>
                <a:ea typeface="+mj-ea"/>
                <a:cs typeface="Times New Roman" panose="02020603050405020304" pitchFamily="18" charset="0"/>
              </a:rPr>
              <a:t>Design</a:t>
            </a:r>
            <a:endParaRPr lang="en-US" sz="4400" b="1" dirty="0">
              <a:latin typeface="Times New Roman" panose="02020603050405020304" pitchFamily="18" charset="0"/>
              <a:ea typeface="+mj-ea"/>
              <a:cs typeface="Times New Roman" panose="02020603050405020304" pitchFamily="18" charset="0"/>
            </a:endParaRPr>
          </a:p>
        </p:txBody>
      </p:sp>
      <p:sp>
        <p:nvSpPr>
          <p:cNvPr id="6" name="Text Box 1">
            <a:extLst>
              <a:ext uri="{FF2B5EF4-FFF2-40B4-BE49-F238E27FC236}">
                <a16:creationId xmlns:a16="http://schemas.microsoft.com/office/drawing/2014/main" id="{B11DCC9D-FF11-D275-C75F-E80FCA7D1AD3}"/>
              </a:ext>
            </a:extLst>
          </p:cNvPr>
          <p:cNvSpPr txBox="1"/>
          <p:nvPr/>
        </p:nvSpPr>
        <p:spPr>
          <a:xfrm>
            <a:off x="8571032" y="661785"/>
            <a:ext cx="2546085" cy="1998000"/>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p>
            <a:pPr>
              <a:lnSpc>
                <a:spcPct val="125000"/>
              </a:lnSpc>
              <a:spcAft>
                <a:spcPts val="800"/>
              </a:spcAft>
            </a:pPr>
            <a:r>
              <a:rPr lang="en-US" spc="50" dirty="0">
                <a:ln>
                  <a:noFill/>
                </a:ln>
                <a:effectLst>
                  <a:outerShdw blurRad="38100" dist="19050" dir="2700000" algn="tl">
                    <a:schemeClr val="dk1">
                      <a:alpha val="40000"/>
                    </a:schemeClr>
                  </a:outerShdw>
                </a:effectLst>
              </a:rPr>
              <a:t>Team Members:</a:t>
            </a:r>
            <a:endParaRPr lang="en-US" spc="50" dirty="0">
              <a:effectLst/>
            </a:endParaRPr>
          </a:p>
          <a:p>
            <a:pPr marL="342900" lvl="0" indent="-270000">
              <a:lnSpc>
                <a:spcPct val="125000"/>
              </a:lnSpc>
              <a:buFont typeface="Arial" panose="020B0604020202020204" pitchFamily="34" charset="0"/>
              <a:buChar char="•"/>
            </a:pPr>
            <a:r>
              <a:rPr lang="en-US" spc="50" dirty="0">
                <a:ln>
                  <a:noFill/>
                </a:ln>
                <a:effectLst>
                  <a:outerShdw blurRad="38100" dist="19050" dir="2700000" algn="tl">
                    <a:schemeClr val="dk1">
                      <a:alpha val="40000"/>
                    </a:schemeClr>
                  </a:outerShdw>
                </a:effectLst>
              </a:rPr>
              <a:t>Shivam</a:t>
            </a:r>
            <a:endParaRPr lang="en-US" spc="50" dirty="0">
              <a:effectLst/>
            </a:endParaRPr>
          </a:p>
          <a:p>
            <a:pPr marL="342900" lvl="0" indent="-270000">
              <a:lnSpc>
                <a:spcPct val="125000"/>
              </a:lnSpc>
              <a:buFont typeface="Arial" panose="020B0604020202020204" pitchFamily="34" charset="0"/>
              <a:buChar char="•"/>
            </a:pPr>
            <a:r>
              <a:rPr lang="en-US" spc="50" dirty="0">
                <a:ln>
                  <a:noFill/>
                </a:ln>
                <a:effectLst>
                  <a:outerShdw blurRad="38100" dist="19050" dir="2700000" algn="tl">
                    <a:schemeClr val="dk1">
                      <a:alpha val="40000"/>
                    </a:schemeClr>
                  </a:outerShdw>
                </a:effectLst>
              </a:rPr>
              <a:t>Swapna</a:t>
            </a:r>
            <a:endParaRPr lang="en-US" spc="50" dirty="0">
              <a:effectLst/>
            </a:endParaRPr>
          </a:p>
          <a:p>
            <a:pPr marL="342900" lvl="0" indent="-270000">
              <a:lnSpc>
                <a:spcPct val="125000"/>
              </a:lnSpc>
              <a:buFont typeface="Arial" panose="020B0604020202020204" pitchFamily="34" charset="0"/>
              <a:buChar char="•"/>
            </a:pPr>
            <a:r>
              <a:rPr lang="en-US" spc="50" dirty="0">
                <a:ln>
                  <a:noFill/>
                </a:ln>
                <a:effectLst>
                  <a:outerShdw blurRad="38100" dist="19050" dir="2700000" algn="tl">
                    <a:schemeClr val="dk1">
                      <a:alpha val="40000"/>
                    </a:schemeClr>
                  </a:outerShdw>
                </a:effectLst>
              </a:rPr>
              <a:t>Saheb</a:t>
            </a:r>
            <a:endParaRPr lang="en-US" spc="50" dirty="0">
              <a:effectLst/>
            </a:endParaRPr>
          </a:p>
          <a:p>
            <a:pPr marL="342900" lvl="0" indent="-270000">
              <a:lnSpc>
                <a:spcPct val="125000"/>
              </a:lnSpc>
              <a:spcAft>
                <a:spcPts val="800"/>
              </a:spcAft>
              <a:buFont typeface="Arial" panose="020B0604020202020204" pitchFamily="34" charset="0"/>
              <a:buChar char="•"/>
            </a:pPr>
            <a:r>
              <a:rPr lang="en-US" spc="50" dirty="0">
                <a:ln>
                  <a:noFill/>
                </a:ln>
                <a:effectLst>
                  <a:outerShdw blurRad="38100" dist="19050" dir="2700000" algn="tl">
                    <a:schemeClr val="dk1">
                      <a:alpha val="40000"/>
                    </a:schemeClr>
                  </a:outerShdw>
                </a:effectLst>
              </a:rPr>
              <a:t>Reema</a:t>
            </a:r>
            <a:endParaRPr lang="en-US" spc="50" dirty="0">
              <a:effectLst/>
            </a:endParaRPr>
          </a:p>
        </p:txBody>
      </p:sp>
      <p:pic>
        <p:nvPicPr>
          <p:cNvPr id="4" name="Picture 3" descr="A black background with white letters and red text&#10;&#10;Description automatically generated">
            <a:extLst>
              <a:ext uri="{FF2B5EF4-FFF2-40B4-BE49-F238E27FC236}">
                <a16:creationId xmlns:a16="http://schemas.microsoft.com/office/drawing/2014/main" id="{89B156A6-4876-C048-C4C2-171DA028576A}"/>
              </a:ext>
            </a:extLst>
          </p:cNvPr>
          <p:cNvPicPr>
            <a:picLocks noChangeAspect="1"/>
          </p:cNvPicPr>
          <p:nvPr/>
        </p:nvPicPr>
        <p:blipFill>
          <a:blip r:embed="rId2">
            <a:alphaModFix/>
          </a:blip>
          <a:stretch>
            <a:fillRect/>
          </a:stretch>
        </p:blipFill>
        <p:spPr>
          <a:xfrm>
            <a:off x="540000" y="3567673"/>
            <a:ext cx="11101135" cy="2053708"/>
          </a:xfrm>
          <a:prstGeom prst="rect">
            <a:avLst/>
          </a:prstGeom>
        </p:spPr>
      </p:pic>
    </p:spTree>
    <p:extLst>
      <p:ext uri="{BB962C8B-B14F-4D97-AF65-F5344CB8AC3E}">
        <p14:creationId xmlns:p14="http://schemas.microsoft.com/office/powerpoint/2010/main" val="2553696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A4D30740-5A0E-E070-6628-47E2FC7AD3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2897" y="321734"/>
            <a:ext cx="4435373" cy="2905170"/>
          </a:xfrm>
          <a:prstGeom prst="rect">
            <a:avLst/>
          </a:prstGeom>
          <a:noFill/>
          <a:extLst>
            <a:ext uri="{909E8E84-426E-40DD-AFC4-6F175D3DCCD1}">
              <a14:hiddenFill xmlns:a14="http://schemas.microsoft.com/office/drawing/2010/main">
                <a:solidFill>
                  <a:srgbClr val="FFFFFF"/>
                </a:solidFill>
              </a14:hiddenFill>
            </a:ext>
          </a:extLst>
        </p:spPr>
      </p:pic>
      <p:sp>
        <p:nvSpPr>
          <p:cNvPr id="10253" name="Rectangle 10252">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20B7A0A-D4CF-1F5B-E1CB-6661B3529A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98271" y="321734"/>
            <a:ext cx="3532121" cy="2905170"/>
          </a:xfrm>
          <a:prstGeom prst="rect">
            <a:avLst/>
          </a:prstGeom>
          <a:noFill/>
          <a:extLst>
            <a:ext uri="{909E8E84-426E-40DD-AFC4-6F175D3DCCD1}">
              <a14:hiddenFill xmlns:a14="http://schemas.microsoft.com/office/drawing/2010/main">
                <a:solidFill>
                  <a:srgbClr val="FFFFFF"/>
                </a:solidFill>
              </a14:hiddenFill>
            </a:ext>
          </a:extLst>
        </p:spPr>
      </p:pic>
      <p:sp>
        <p:nvSpPr>
          <p:cNvPr id="10255" name="Rectangle 10254">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6" name="Picture 6">
            <a:extLst>
              <a:ext uri="{FF2B5EF4-FFF2-40B4-BE49-F238E27FC236}">
                <a16:creationId xmlns:a16="http://schemas.microsoft.com/office/drawing/2014/main" id="{1E407F49-C682-2C51-87F2-0E61BD1514E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5212" y="3631096"/>
            <a:ext cx="4230742" cy="276056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86B85EF1-A065-BEC6-5B79-40D4AB122A3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111595" y="3631096"/>
            <a:ext cx="3505472" cy="276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2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0FBB9774-EFBE-220E-B58D-33AE08DC904F}"/>
              </a:ext>
            </a:extLst>
          </p:cNvPr>
          <p:cNvGraphicFramePr/>
          <p:nvPr>
            <p:extLst>
              <p:ext uri="{D42A27DB-BD31-4B8C-83A1-F6EECF244321}">
                <p14:modId xmlns:p14="http://schemas.microsoft.com/office/powerpoint/2010/main" val="20056267"/>
              </p:ext>
            </p:extLst>
          </p:nvPr>
        </p:nvGraphicFramePr>
        <p:xfrm>
          <a:off x="275771" y="348343"/>
          <a:ext cx="11365367" cy="6328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349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5EFAD76-6928-46F5-8800-C1AF27C59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3E2C3CA-7C78-D090-42DE-12F004783578}"/>
              </a:ext>
            </a:extLst>
          </p:cNvPr>
          <p:cNvSpPr txBox="1"/>
          <p:nvPr/>
        </p:nvSpPr>
        <p:spPr>
          <a:xfrm>
            <a:off x="550863" y="4508499"/>
            <a:ext cx="11090273" cy="1953501"/>
          </a:xfrm>
          <a:prstGeom prst="rect">
            <a:avLst/>
          </a:prstGeom>
        </p:spPr>
        <p:txBody>
          <a:bodyPr vert="horz" lIns="91440" tIns="45720" rIns="91440" bIns="45720" rtlCol="0" anchor="b">
            <a:normAutofit/>
          </a:bodyPr>
          <a:lstStyle/>
          <a:p>
            <a:pPr marL="0" marR="0" lvl="0" indent="0" fontAlgn="base">
              <a:lnSpc>
                <a:spcPct val="90000"/>
              </a:lnSpc>
              <a:spcBef>
                <a:spcPct val="0"/>
              </a:spcBef>
              <a:spcAft>
                <a:spcPts val="600"/>
              </a:spcAft>
              <a:buClrTx/>
              <a:buSzTx/>
              <a:tabLst/>
            </a:pPr>
            <a:r>
              <a:rPr lang="en-US" altLang="en-US" sz="6000" b="1" dirty="0">
                <a:latin typeface="+mj-lt"/>
                <a:ea typeface="+mj-ea"/>
                <a:cs typeface="+mj-cs"/>
              </a:rPr>
              <a:t>Feature Engineering </a:t>
            </a:r>
            <a:endParaRPr kumimoji="0" lang="en-US" altLang="en-US" sz="6000" b="0" i="0" u="none" strike="noStrike" cap="none" normalizeH="0" baseline="0" dirty="0">
              <a:ln>
                <a:noFill/>
              </a:ln>
              <a:effectLst/>
              <a:latin typeface="+mj-lt"/>
              <a:ea typeface="+mj-ea"/>
              <a:cs typeface="+mj-cs"/>
            </a:endParaRPr>
          </a:p>
        </p:txBody>
      </p:sp>
      <p:graphicFrame>
        <p:nvGraphicFramePr>
          <p:cNvPr id="5" name="Diagram 4">
            <a:extLst>
              <a:ext uri="{FF2B5EF4-FFF2-40B4-BE49-F238E27FC236}">
                <a16:creationId xmlns:a16="http://schemas.microsoft.com/office/drawing/2014/main" id="{7D9AFEC2-F682-CA92-D569-7CBD1F8AC4A3}"/>
              </a:ext>
            </a:extLst>
          </p:cNvPr>
          <p:cNvGraphicFramePr/>
          <p:nvPr>
            <p:extLst>
              <p:ext uri="{D42A27DB-BD31-4B8C-83A1-F6EECF244321}">
                <p14:modId xmlns:p14="http://schemas.microsoft.com/office/powerpoint/2010/main" val="839025550"/>
              </p:ext>
            </p:extLst>
          </p:nvPr>
        </p:nvGraphicFramePr>
        <p:xfrm>
          <a:off x="539750" y="540000"/>
          <a:ext cx="11101388" cy="3789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3693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CD7580-D3F2-798A-28D4-C20D3CC6CA8F}"/>
              </a:ext>
            </a:extLst>
          </p:cNvPr>
          <p:cNvSpPr txBox="1"/>
          <p:nvPr/>
        </p:nvSpPr>
        <p:spPr>
          <a:xfrm>
            <a:off x="246064" y="-1048658"/>
            <a:ext cx="11090273" cy="2467428"/>
          </a:xfrm>
          <a:prstGeom prst="rect">
            <a:avLst/>
          </a:prstGeom>
        </p:spPr>
        <p:txBody>
          <a:bodyPr vert="horz" lIns="91440" tIns="45720" rIns="91440" bIns="45720" rtlCol="0" anchor="b">
            <a:normAutofit/>
          </a:bodyPr>
          <a:lstStyle/>
          <a:p>
            <a:pPr marL="0" marR="0" lvl="0" indent="0" fontAlgn="base">
              <a:lnSpc>
                <a:spcPct val="90000"/>
              </a:lnSpc>
              <a:spcBef>
                <a:spcPct val="0"/>
              </a:spcBef>
              <a:spcAft>
                <a:spcPts val="600"/>
              </a:spcAft>
              <a:buClrTx/>
              <a:buSzTx/>
              <a:tabLst/>
            </a:pPr>
            <a:r>
              <a:rPr lang="en-US" altLang="en-US" sz="4800" b="1" dirty="0">
                <a:latin typeface="+mj-lt"/>
                <a:ea typeface="+mj-ea"/>
                <a:cs typeface="+mj-cs"/>
              </a:rPr>
              <a:t>Machine Learning</a:t>
            </a:r>
          </a:p>
          <a:p>
            <a:pPr marL="0" marR="0" lvl="0" indent="0" fontAlgn="base">
              <a:lnSpc>
                <a:spcPct val="90000"/>
              </a:lnSpc>
              <a:spcBef>
                <a:spcPct val="0"/>
              </a:spcBef>
              <a:spcAft>
                <a:spcPts val="600"/>
              </a:spcAft>
              <a:buClrTx/>
              <a:buSzTx/>
              <a:tabLst/>
            </a:pPr>
            <a:r>
              <a:rPr lang="en-US" sz="2000" dirty="0"/>
              <a:t>Develop predictive models to estimate CO2 emissions based on vehicle features.</a:t>
            </a:r>
            <a:endParaRPr kumimoji="0" lang="en-US" altLang="en-US" sz="2000" b="0" i="0" u="none" strike="noStrike" cap="none" normalizeH="0" baseline="0" dirty="0">
              <a:ln>
                <a:noFill/>
              </a:ln>
              <a:effectLst/>
              <a:latin typeface="+mj-lt"/>
              <a:ea typeface="+mj-ea"/>
              <a:cs typeface="+mj-cs"/>
            </a:endParaRPr>
          </a:p>
        </p:txBody>
      </p:sp>
      <p:graphicFrame>
        <p:nvGraphicFramePr>
          <p:cNvPr id="6" name="Diagram 5">
            <a:extLst>
              <a:ext uri="{FF2B5EF4-FFF2-40B4-BE49-F238E27FC236}">
                <a16:creationId xmlns:a16="http://schemas.microsoft.com/office/drawing/2014/main" id="{F2C853F9-F6C2-5059-D3C9-8CCE236F34A9}"/>
              </a:ext>
            </a:extLst>
          </p:cNvPr>
          <p:cNvGraphicFramePr/>
          <p:nvPr>
            <p:extLst>
              <p:ext uri="{D42A27DB-BD31-4B8C-83A1-F6EECF244321}">
                <p14:modId xmlns:p14="http://schemas.microsoft.com/office/powerpoint/2010/main" val="1581648358"/>
              </p:ext>
            </p:extLst>
          </p:nvPr>
        </p:nvGraphicFramePr>
        <p:xfrm>
          <a:off x="347664" y="1257300"/>
          <a:ext cx="11260136" cy="4940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298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75151E47-E0F3-4A77-5779-5126009A2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08682" y="559670"/>
            <a:ext cx="5422218" cy="490146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26016B1D-5C19-4D1D-FC96-554FBA803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468059" y="553702"/>
            <a:ext cx="5422219" cy="4901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26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46" name="Rectangle 45">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9" name="Rectangle 48">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1" name="Rectangle 50">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extBox 3">
            <a:extLst>
              <a:ext uri="{FF2B5EF4-FFF2-40B4-BE49-F238E27FC236}">
                <a16:creationId xmlns:a16="http://schemas.microsoft.com/office/drawing/2014/main" id="{AB822F93-13CA-80EC-6501-61AE7F7E0582}"/>
              </a:ext>
            </a:extLst>
          </p:cNvPr>
          <p:cNvSpPr txBox="1"/>
          <p:nvPr/>
        </p:nvSpPr>
        <p:spPr>
          <a:xfrm>
            <a:off x="6699663" y="1815595"/>
            <a:ext cx="4537073" cy="3361604"/>
          </a:xfrm>
          <a:prstGeom prst="rect">
            <a:avLst/>
          </a:prstGeom>
        </p:spPr>
        <p:txBody>
          <a:bodyPr vert="horz" lIns="91440" tIns="45720" rIns="91440" bIns="45720" rtlCol="0" anchor="t">
            <a:normAutofit/>
          </a:bodyPr>
          <a:lstStyle/>
          <a:p>
            <a:pPr indent="-270000">
              <a:lnSpc>
                <a:spcPct val="125000"/>
              </a:lnSpc>
              <a:spcAft>
                <a:spcPts val="600"/>
              </a:spcAft>
              <a:buFont typeface="Arial" panose="020B0604020202020204" pitchFamily="34" charset="0"/>
              <a:buChar char="•"/>
            </a:pPr>
            <a:r>
              <a:rPr lang="en-US" b="1" spc="50" dirty="0"/>
              <a:t>Best Model:</a:t>
            </a:r>
            <a:r>
              <a:rPr lang="en-US" spc="50" dirty="0"/>
              <a:t> Based on the evaluation metrics (lower MSE and MAE are better), the </a:t>
            </a:r>
            <a:r>
              <a:rPr lang="en-US" b="1" spc="50" dirty="0"/>
              <a:t>Ridge Regression</a:t>
            </a:r>
            <a:r>
              <a:rPr lang="en-US" spc="50" dirty="0"/>
              <a:t> model demonstrated the best performance in predicting CO2 emissions. It consistently produced the most accurate estimates compared to the other models tested.</a:t>
            </a:r>
          </a:p>
        </p:txBody>
      </p:sp>
      <p:graphicFrame>
        <p:nvGraphicFramePr>
          <p:cNvPr id="2" name="Table 1">
            <a:extLst>
              <a:ext uri="{FF2B5EF4-FFF2-40B4-BE49-F238E27FC236}">
                <a16:creationId xmlns:a16="http://schemas.microsoft.com/office/drawing/2014/main" id="{D9876304-82A1-A711-EAE1-054F70A83198}"/>
              </a:ext>
            </a:extLst>
          </p:cNvPr>
          <p:cNvGraphicFramePr>
            <a:graphicFrameLocks noGrp="1"/>
          </p:cNvGraphicFramePr>
          <p:nvPr>
            <p:extLst>
              <p:ext uri="{D42A27DB-BD31-4B8C-83A1-F6EECF244321}">
                <p14:modId xmlns:p14="http://schemas.microsoft.com/office/powerpoint/2010/main" val="233230626"/>
              </p:ext>
            </p:extLst>
          </p:nvPr>
        </p:nvGraphicFramePr>
        <p:xfrm>
          <a:off x="540000" y="1054574"/>
          <a:ext cx="6049715" cy="4739577"/>
        </p:xfrm>
        <a:graphic>
          <a:graphicData uri="http://schemas.openxmlformats.org/drawingml/2006/table">
            <a:tbl>
              <a:tblPr firstRow="1" bandRow="1">
                <a:solidFill>
                  <a:schemeClr val="bg1">
                    <a:lumMod val="95000"/>
                  </a:schemeClr>
                </a:solidFill>
              </a:tblPr>
              <a:tblGrid>
                <a:gridCol w="2513889">
                  <a:extLst>
                    <a:ext uri="{9D8B030D-6E8A-4147-A177-3AD203B41FA5}">
                      <a16:colId xmlns:a16="http://schemas.microsoft.com/office/drawing/2014/main" val="1599157441"/>
                    </a:ext>
                  </a:extLst>
                </a:gridCol>
                <a:gridCol w="1770883">
                  <a:extLst>
                    <a:ext uri="{9D8B030D-6E8A-4147-A177-3AD203B41FA5}">
                      <a16:colId xmlns:a16="http://schemas.microsoft.com/office/drawing/2014/main" val="1710350015"/>
                    </a:ext>
                  </a:extLst>
                </a:gridCol>
                <a:gridCol w="1764943">
                  <a:extLst>
                    <a:ext uri="{9D8B030D-6E8A-4147-A177-3AD203B41FA5}">
                      <a16:colId xmlns:a16="http://schemas.microsoft.com/office/drawing/2014/main" val="3041569844"/>
                    </a:ext>
                  </a:extLst>
                </a:gridCol>
              </a:tblGrid>
              <a:tr h="797553">
                <a:tc>
                  <a:txBody>
                    <a:bodyPr/>
                    <a:lstStyle/>
                    <a:p>
                      <a:pPr rtl="0" fontAlgn="b"/>
                      <a:r>
                        <a:rPr lang="en-IN" sz="1600" b="0" cap="none" spc="0">
                          <a:solidFill>
                            <a:schemeClr val="bg1"/>
                          </a:solidFill>
                          <a:effectLst/>
                        </a:rPr>
                        <a:t>Model</a:t>
                      </a:r>
                    </a:p>
                  </a:txBody>
                  <a:tcPr marL="84867" marR="20674" marT="91440" marB="181857"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tc>
                  <a:txBody>
                    <a:bodyPr/>
                    <a:lstStyle/>
                    <a:p>
                      <a:pPr rtl="0" fontAlgn="b"/>
                      <a:r>
                        <a:rPr lang="en-IN" sz="1600" b="0" cap="none" spc="0">
                          <a:solidFill>
                            <a:schemeClr val="bg1"/>
                          </a:solidFill>
                          <a:effectLst/>
                        </a:rPr>
                        <a:t>Mean Squared Error (MSE)</a:t>
                      </a:r>
                    </a:p>
                  </a:txBody>
                  <a:tcPr marL="84867" marR="20674" marT="91440" marB="181857"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tc>
                  <a:txBody>
                    <a:bodyPr/>
                    <a:lstStyle/>
                    <a:p>
                      <a:pPr rtl="0" fontAlgn="b"/>
                      <a:r>
                        <a:rPr lang="en-IN" sz="1600" b="0" cap="none" spc="0">
                          <a:solidFill>
                            <a:schemeClr val="bg1"/>
                          </a:solidFill>
                          <a:effectLst/>
                        </a:rPr>
                        <a:t>Mean Absolute Error (MAE)</a:t>
                      </a:r>
                    </a:p>
                  </a:txBody>
                  <a:tcPr marL="84867" marR="0" marT="91440" marB="181857"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extLst>
                  <a:ext uri="{0D108BD9-81ED-4DB2-BD59-A6C34878D82A}">
                    <a16:rowId xmlns:a16="http://schemas.microsoft.com/office/drawing/2014/main" val="3217330688"/>
                  </a:ext>
                </a:extLst>
              </a:tr>
              <a:tr h="492753">
                <a:tc>
                  <a:txBody>
                    <a:bodyPr/>
                    <a:lstStyle/>
                    <a:p>
                      <a:pPr rtl="0" fontAlgn="b"/>
                      <a:r>
                        <a:rPr lang="en-IN" sz="1200" cap="none" spc="0">
                          <a:solidFill>
                            <a:schemeClr val="tx1"/>
                          </a:solidFill>
                          <a:effectLst/>
                        </a:rPr>
                        <a:t>KNeighborsRegressor</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22.04</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2.46</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563992468"/>
                  </a:ext>
                </a:extLst>
              </a:tr>
              <a:tr h="492753">
                <a:tc>
                  <a:txBody>
                    <a:bodyPr/>
                    <a:lstStyle/>
                    <a:p>
                      <a:pPr rtl="0" fontAlgn="b"/>
                      <a:r>
                        <a:rPr lang="en-IN" sz="1200" cap="none" spc="0">
                          <a:solidFill>
                            <a:schemeClr val="tx1"/>
                          </a:solidFill>
                          <a:effectLst/>
                        </a:rPr>
                        <a:t>SVR (Linear Kernel)</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431.13</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8.56</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748848160"/>
                  </a:ext>
                </a:extLst>
              </a:tr>
              <a:tr h="492753">
                <a:tc>
                  <a:txBody>
                    <a:bodyPr/>
                    <a:lstStyle/>
                    <a:p>
                      <a:pPr rtl="0" fontAlgn="b"/>
                      <a:r>
                        <a:rPr lang="en-IN" sz="1200" cap="none" spc="0">
                          <a:solidFill>
                            <a:schemeClr val="tx1"/>
                          </a:solidFill>
                          <a:effectLst/>
                        </a:rPr>
                        <a:t>SVR (RBF Kernel)</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2708.59</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41.74</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410753601"/>
                  </a:ext>
                </a:extLst>
              </a:tr>
              <a:tr h="492753">
                <a:tc>
                  <a:txBody>
                    <a:bodyPr/>
                    <a:lstStyle/>
                    <a:p>
                      <a:pPr rtl="0" fontAlgn="b"/>
                      <a:r>
                        <a:rPr lang="en-IN" sz="1200" cap="none" spc="0">
                          <a:solidFill>
                            <a:schemeClr val="tx1"/>
                          </a:solidFill>
                          <a:effectLst/>
                        </a:rPr>
                        <a:t>DecisionTreeRegressor</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54.82</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4.91</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55323009"/>
                  </a:ext>
                </a:extLst>
              </a:tr>
              <a:tr h="492753">
                <a:tc>
                  <a:txBody>
                    <a:bodyPr/>
                    <a:lstStyle/>
                    <a:p>
                      <a:pPr rtl="0" fontAlgn="b"/>
                      <a:r>
                        <a:rPr lang="en-IN" sz="1200" cap="none" spc="0">
                          <a:solidFill>
                            <a:schemeClr val="tx1"/>
                          </a:solidFill>
                          <a:effectLst/>
                        </a:rPr>
                        <a:t>RandomForestRegressor</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123.75</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6.99</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803582136"/>
                  </a:ext>
                </a:extLst>
              </a:tr>
              <a:tr h="492753">
                <a:tc>
                  <a:txBody>
                    <a:bodyPr/>
                    <a:lstStyle/>
                    <a:p>
                      <a:pPr rtl="0" fontAlgn="b"/>
                      <a:r>
                        <a:rPr lang="en-IN" sz="1200" cap="none" spc="0">
                          <a:solidFill>
                            <a:schemeClr val="tx1"/>
                          </a:solidFill>
                          <a:effectLst/>
                        </a:rPr>
                        <a:t>MLPRegressor</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11.24</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2.27</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18953283"/>
                  </a:ext>
                </a:extLst>
              </a:tr>
              <a:tr h="492753">
                <a:tc>
                  <a:txBody>
                    <a:bodyPr/>
                    <a:lstStyle/>
                    <a:p>
                      <a:pPr rtl="0" fontAlgn="b"/>
                      <a:r>
                        <a:rPr lang="en-IN" sz="1200" cap="none" spc="0">
                          <a:solidFill>
                            <a:schemeClr val="tx1"/>
                          </a:solidFill>
                          <a:effectLst/>
                        </a:rPr>
                        <a:t>Lasso</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20.69</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rtl="0" fontAlgn="b"/>
                      <a:r>
                        <a:rPr lang="en-IN" sz="1200" cap="none" spc="0">
                          <a:solidFill>
                            <a:schemeClr val="tx1"/>
                          </a:solidFill>
                          <a:effectLst/>
                        </a:rPr>
                        <a:t>2.97</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047209635"/>
                  </a:ext>
                </a:extLst>
              </a:tr>
              <a:tr h="492753">
                <a:tc>
                  <a:txBody>
                    <a:bodyPr/>
                    <a:lstStyle/>
                    <a:p>
                      <a:pPr rtl="0" fontAlgn="b"/>
                      <a:r>
                        <a:rPr lang="en-IN" sz="1200" cap="none" spc="0">
                          <a:solidFill>
                            <a:schemeClr val="tx1"/>
                          </a:solidFill>
                          <a:effectLst/>
                        </a:rPr>
                        <a:t>Ridge</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r" rtl="0" fontAlgn="b"/>
                      <a:r>
                        <a:rPr lang="en-IN" sz="1200" cap="none" spc="0">
                          <a:solidFill>
                            <a:schemeClr val="tx1"/>
                          </a:solidFill>
                          <a:effectLst/>
                        </a:rPr>
                        <a:t>16.42</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r" rtl="0" fontAlgn="b"/>
                      <a:r>
                        <a:rPr lang="en-IN" sz="1200" cap="none" spc="0">
                          <a:solidFill>
                            <a:schemeClr val="tx1"/>
                          </a:solidFill>
                          <a:effectLst/>
                        </a:rPr>
                        <a:t>2.69</a:t>
                      </a:r>
                    </a:p>
                  </a:txBody>
                  <a:tcPr marL="84867" marR="20674" marT="91440" marB="181857"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633067042"/>
                  </a:ext>
                </a:extLst>
              </a:tr>
            </a:tbl>
          </a:graphicData>
        </a:graphic>
      </p:graphicFrame>
    </p:spTree>
    <p:extLst>
      <p:ext uri="{BB962C8B-B14F-4D97-AF65-F5344CB8AC3E}">
        <p14:creationId xmlns:p14="http://schemas.microsoft.com/office/powerpoint/2010/main" val="3821155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2B3CA05-2169-1A09-7CC8-F3EB248C5AE8}"/>
              </a:ext>
            </a:extLst>
          </p:cNvPr>
          <p:cNvSpPr txBox="1"/>
          <p:nvPr/>
        </p:nvSpPr>
        <p:spPr>
          <a:xfrm>
            <a:off x="540000" y="540000"/>
            <a:ext cx="11101135" cy="18095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600" b="1" dirty="0">
                <a:latin typeface="+mj-lt"/>
                <a:ea typeface="+mj-ea"/>
                <a:cs typeface="+mj-cs"/>
              </a:rPr>
              <a:t>Artificial</a:t>
            </a:r>
            <a:r>
              <a:rPr lang="en-US" sz="5600" dirty="0">
                <a:latin typeface="+mj-lt"/>
                <a:ea typeface="+mj-ea"/>
                <a:cs typeface="+mj-cs"/>
              </a:rPr>
              <a:t> </a:t>
            </a:r>
            <a:r>
              <a:rPr lang="en-US" sz="5600" b="1" dirty="0">
                <a:latin typeface="+mj-lt"/>
                <a:ea typeface="+mj-ea"/>
                <a:cs typeface="+mj-cs"/>
              </a:rPr>
              <a:t>Neural Network (ANN) Architecture and Insights</a:t>
            </a:r>
          </a:p>
        </p:txBody>
      </p:sp>
      <p:graphicFrame>
        <p:nvGraphicFramePr>
          <p:cNvPr id="6" name="Diagram 5">
            <a:extLst>
              <a:ext uri="{FF2B5EF4-FFF2-40B4-BE49-F238E27FC236}">
                <a16:creationId xmlns:a16="http://schemas.microsoft.com/office/drawing/2014/main" id="{36EAE50C-FB59-F12B-559D-10A015B8CE5F}"/>
              </a:ext>
            </a:extLst>
          </p:cNvPr>
          <p:cNvGraphicFramePr/>
          <p:nvPr>
            <p:extLst>
              <p:ext uri="{D42A27DB-BD31-4B8C-83A1-F6EECF244321}">
                <p14:modId xmlns:p14="http://schemas.microsoft.com/office/powerpoint/2010/main" val="3194607876"/>
              </p:ext>
            </p:extLst>
          </p:nvPr>
        </p:nvGraphicFramePr>
        <p:xfrm>
          <a:off x="190500" y="2349500"/>
          <a:ext cx="10625138" cy="3917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2865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No description has been provided for this image">
            <a:extLst>
              <a:ext uri="{FF2B5EF4-FFF2-40B4-BE49-F238E27FC236}">
                <a16:creationId xmlns:a16="http://schemas.microsoft.com/office/drawing/2014/main" id="{F12BA519-5B0A-4B14-F3F4-212AFBE25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228" y="932656"/>
            <a:ext cx="5587448" cy="35956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387" name="TextBox 7">
            <a:extLst>
              <a:ext uri="{FF2B5EF4-FFF2-40B4-BE49-F238E27FC236}">
                <a16:creationId xmlns:a16="http://schemas.microsoft.com/office/drawing/2014/main" id="{50AB0348-1912-9CA7-FEAC-EC909B47D00C}"/>
              </a:ext>
            </a:extLst>
          </p:cNvPr>
          <p:cNvGraphicFramePr/>
          <p:nvPr>
            <p:extLst>
              <p:ext uri="{D42A27DB-BD31-4B8C-83A1-F6EECF244321}">
                <p14:modId xmlns:p14="http://schemas.microsoft.com/office/powerpoint/2010/main" val="194206062"/>
              </p:ext>
            </p:extLst>
          </p:nvPr>
        </p:nvGraphicFramePr>
        <p:xfrm>
          <a:off x="6007101" y="473928"/>
          <a:ext cx="6184900" cy="4974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934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388018F-969E-3136-0CBF-36A72CC3E0B2}"/>
              </a:ext>
            </a:extLst>
          </p:cNvPr>
          <p:cNvSpPr txBox="1"/>
          <p:nvPr/>
        </p:nvSpPr>
        <p:spPr>
          <a:xfrm>
            <a:off x="540000" y="540000"/>
            <a:ext cx="10882743" cy="5759450"/>
          </a:xfrm>
          <a:prstGeom prst="rect">
            <a:avLst/>
          </a:prstGeom>
        </p:spPr>
        <p:txBody>
          <a:bodyPr vert="horz" lIns="91440" tIns="45720" rIns="91440" bIns="45720" rtlCol="0" anchor="t">
            <a:normAutofit/>
          </a:bodyPr>
          <a:lstStyle/>
          <a:p>
            <a:pPr marL="0" marR="0" lvl="0" indent="0" algn="ctr" fontAlgn="base">
              <a:lnSpc>
                <a:spcPct val="90000"/>
              </a:lnSpc>
              <a:spcBef>
                <a:spcPct val="0"/>
              </a:spcBef>
              <a:spcAft>
                <a:spcPts val="600"/>
              </a:spcAft>
              <a:buClrTx/>
              <a:buSzTx/>
              <a:tabLst/>
            </a:pPr>
            <a:r>
              <a:rPr kumimoji="0" lang="en-US" altLang="en-US" sz="8800" b="1" i="0" u="none" strike="noStrike" cap="none" normalizeH="0" baseline="0" dirty="0">
                <a:ln>
                  <a:noFill/>
                </a:ln>
                <a:effectLst/>
                <a:latin typeface="+mj-lt"/>
                <a:ea typeface="+mj-ea"/>
                <a:cs typeface="+mj-cs"/>
              </a:rPr>
              <a:t>Project Part 2</a:t>
            </a:r>
            <a:r>
              <a:rPr kumimoji="0" lang="en-US" altLang="en-US" sz="8800" b="1" i="0" u="none" strike="noStrike" cap="none" normalizeH="0" baseline="30000" dirty="0">
                <a:ln>
                  <a:noFill/>
                </a:ln>
                <a:effectLst/>
                <a:latin typeface="+mj-lt"/>
                <a:ea typeface="+mj-ea"/>
                <a:cs typeface="+mj-cs"/>
              </a:rPr>
              <a:t>nd</a:t>
            </a:r>
            <a:endParaRPr kumimoji="0" lang="en-US" altLang="en-US" sz="8800" b="0" i="0" u="none" strike="noStrike" cap="none" normalizeH="0" baseline="0" dirty="0">
              <a:ln>
                <a:noFill/>
              </a:ln>
              <a:effectLst/>
              <a:latin typeface="+mj-lt"/>
              <a:ea typeface="+mj-ea"/>
              <a:cs typeface="+mj-cs"/>
            </a:endParaRPr>
          </a:p>
        </p:txBody>
      </p:sp>
    </p:spTree>
    <p:extLst>
      <p:ext uri="{BB962C8B-B14F-4D97-AF65-F5344CB8AC3E}">
        <p14:creationId xmlns:p14="http://schemas.microsoft.com/office/powerpoint/2010/main" val="2412436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785D77F-8B2E-4513-301D-0849A1D1DB44}"/>
              </a:ext>
            </a:extLst>
          </p:cNvPr>
          <p:cNvSpPr>
            <a:spLocks noChangeArrowheads="1"/>
          </p:cNvSpPr>
          <p:nvPr/>
        </p:nvSpPr>
        <p:spPr bwMode="auto">
          <a:xfrm>
            <a:off x="2708213" y="73898"/>
            <a:ext cx="6775573" cy="73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600" b="1" i="0" u="none" strike="noStrike" cap="none" normalizeH="0" baseline="0" dirty="0">
                <a:ln>
                  <a:noFill/>
                </a:ln>
                <a:effectLst/>
                <a:latin typeface="Times New Roman" panose="02020603050405020304" pitchFamily="18" charset="0"/>
                <a:cs typeface="Times New Roman" panose="02020603050405020304" pitchFamily="18" charset="0"/>
              </a:rPr>
              <a:t>Object Detection Dataset Creation</a:t>
            </a:r>
          </a:p>
        </p:txBody>
      </p:sp>
      <p:sp>
        <p:nvSpPr>
          <p:cNvPr id="6" name="TextBox 5">
            <a:extLst>
              <a:ext uri="{FF2B5EF4-FFF2-40B4-BE49-F238E27FC236}">
                <a16:creationId xmlns:a16="http://schemas.microsoft.com/office/drawing/2014/main" id="{BBA34EE7-1872-9AC4-A164-043A4979E56C}"/>
              </a:ext>
            </a:extLst>
          </p:cNvPr>
          <p:cNvSpPr txBox="1"/>
          <p:nvPr/>
        </p:nvSpPr>
        <p:spPr>
          <a:xfrm>
            <a:off x="405948" y="1120992"/>
            <a:ext cx="8227132" cy="128907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1. YouTube Video Selection &amp; Integration</a:t>
            </a: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Targeted selection of relevant YouTube videos containing diverse object classes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Seamless integration with </a:t>
            </a:r>
            <a:r>
              <a:rPr kumimoji="0" lang="en-US" altLang="en-US" sz="1800" b="0" i="0" u="none" strike="noStrike" cap="none" normalizeH="0" baseline="0" dirty="0" err="1">
                <a:ln>
                  <a:noFill/>
                </a:ln>
                <a:effectLst/>
                <a:latin typeface="Times New Roman" panose="02020603050405020304" pitchFamily="18" charset="0"/>
                <a:cs typeface="Times New Roman" panose="02020603050405020304" pitchFamily="18" charset="0"/>
              </a:rPr>
              <a:t>Roboflow</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for efficient frame extraction (1 fps)</a:t>
            </a:r>
          </a:p>
        </p:txBody>
      </p:sp>
      <p:sp>
        <p:nvSpPr>
          <p:cNvPr id="8" name="TextBox 7">
            <a:extLst>
              <a:ext uri="{FF2B5EF4-FFF2-40B4-BE49-F238E27FC236}">
                <a16:creationId xmlns:a16="http://schemas.microsoft.com/office/drawing/2014/main" id="{E59BA6E1-D4A4-489A-EBFE-B5F2B5B0EC4E}"/>
              </a:ext>
            </a:extLst>
          </p:cNvPr>
          <p:cNvSpPr txBox="1"/>
          <p:nvPr/>
        </p:nvSpPr>
        <p:spPr>
          <a:xfrm>
            <a:off x="4661116" y="2446912"/>
            <a:ext cx="9678690" cy="128907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2. Precise Manual Annotation</a:t>
            </a: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Meticulous labeling of objects in each frame using </a:t>
            </a:r>
            <a:r>
              <a:rPr kumimoji="0" lang="en-US" altLang="en-US" sz="1800" b="0" i="0" u="none" strike="noStrike" cap="none" normalizeH="0" baseline="0" dirty="0" err="1">
                <a:ln>
                  <a:noFill/>
                </a:ln>
                <a:effectLst/>
                <a:latin typeface="Times New Roman" panose="02020603050405020304" pitchFamily="18" charset="0"/>
                <a:cs typeface="Times New Roman" panose="02020603050405020304" pitchFamily="18" charset="0"/>
              </a:rPr>
              <a:t>Roboflow's</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interface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Bounding box annotation and class labeling for high-quality ground truth data</a:t>
            </a:r>
          </a:p>
        </p:txBody>
      </p:sp>
      <p:sp>
        <p:nvSpPr>
          <p:cNvPr id="10" name="TextBox 9">
            <a:extLst>
              <a:ext uri="{FF2B5EF4-FFF2-40B4-BE49-F238E27FC236}">
                <a16:creationId xmlns:a16="http://schemas.microsoft.com/office/drawing/2014/main" id="{98FCE339-8C78-2D38-2F9C-BFE13BC51BA9}"/>
              </a:ext>
            </a:extLst>
          </p:cNvPr>
          <p:cNvSpPr txBox="1"/>
          <p:nvPr/>
        </p:nvSpPr>
        <p:spPr>
          <a:xfrm>
            <a:off x="405948" y="3772832"/>
            <a:ext cx="8227132" cy="128907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3. Data Augmentation for Enhanced Performance</a:t>
            </a: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Random horizontal flipping for diverse object orientations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err="1">
                <a:ln>
                  <a:noFill/>
                </a:ln>
                <a:effectLst/>
                <a:latin typeface="Times New Roman" panose="02020603050405020304" pitchFamily="18" charset="0"/>
                <a:cs typeface="Times New Roman" panose="02020603050405020304" pitchFamily="18" charset="0"/>
              </a:rPr>
              <a:t>Grayscaling</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to improve robustness to lighting conditions and focus on shape/texture</a:t>
            </a:r>
          </a:p>
        </p:txBody>
      </p:sp>
      <p:sp>
        <p:nvSpPr>
          <p:cNvPr id="12" name="TextBox 11">
            <a:extLst>
              <a:ext uri="{FF2B5EF4-FFF2-40B4-BE49-F238E27FC236}">
                <a16:creationId xmlns:a16="http://schemas.microsoft.com/office/drawing/2014/main" id="{82D12901-8087-1F0C-39A1-781E959B6F25}"/>
              </a:ext>
            </a:extLst>
          </p:cNvPr>
          <p:cNvSpPr txBox="1"/>
          <p:nvPr/>
        </p:nvSpPr>
        <p:spPr>
          <a:xfrm>
            <a:off x="4799449" y="5314923"/>
            <a:ext cx="7667261" cy="128907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4. Export for YOLOv8 Training</a:t>
            </a: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Dataset exported in a format optimized for training the YOLOv8 object detection model</a:t>
            </a:r>
          </a:p>
        </p:txBody>
      </p:sp>
    </p:spTree>
    <p:extLst>
      <p:ext uri="{BB962C8B-B14F-4D97-AF65-F5344CB8AC3E}">
        <p14:creationId xmlns:p14="http://schemas.microsoft.com/office/powerpoint/2010/main" val="2502692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2F1764-2116-F1AA-330E-3408168A6873}"/>
              </a:ext>
            </a:extLst>
          </p:cNvPr>
          <p:cNvSpPr txBox="1"/>
          <p:nvPr/>
        </p:nvSpPr>
        <p:spPr>
          <a:xfrm>
            <a:off x="614597" y="1"/>
            <a:ext cx="11229059" cy="4457952"/>
          </a:xfrm>
          <a:prstGeom prst="rect">
            <a:avLst/>
          </a:prstGeom>
          <a:noFill/>
        </p:spPr>
        <p:txBody>
          <a:bodyPr wrap="square">
            <a:spAutoFit/>
          </a:bodyPr>
          <a:lstStyle/>
          <a:p>
            <a:pPr algn="ctr">
              <a:lnSpc>
                <a:spcPct val="150000"/>
              </a:lnSpc>
            </a:pPr>
            <a:r>
              <a:rPr lang="en-IN" sz="4800" u="sng" dirty="0">
                <a:effectLst/>
                <a:latin typeface="Times New Roman" panose="02020603050405020304" pitchFamily="18" charset="0"/>
                <a:ea typeface="Times New Roman" panose="02020603050405020304" pitchFamily="18" charset="0"/>
                <a:cs typeface="Times New Roman" panose="02020603050405020304" pitchFamily="18" charset="0"/>
              </a:rPr>
              <a:t>Overview</a:t>
            </a:r>
          </a:p>
          <a:p>
            <a:pPr algn="just">
              <a:lnSpc>
                <a:spcPct val="150000"/>
              </a:lnSpc>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Our traffic monitoring system uses smart cameras and object detection technology to keep an eye on the roads. </a:t>
            </a:r>
            <a:r>
              <a:rPr lang="en-US" sz="2400" dirty="0">
                <a:latin typeface="Times New Roman" panose="02020603050405020304" pitchFamily="18" charset="0"/>
                <a:cs typeface="Times New Roman" panose="02020603050405020304" pitchFamily="18" charset="0"/>
              </a:rPr>
              <a:t>This project delves into the critical relationship between vehicle characteristics and their environmental impact, focusing on CO2 emissions. By leveraging the power of YOLO (You Only Look Once) for object detection and a user-friendly Streamlit application, we provide a comprehensive understanding of pollution generated by different vehicle types</a:t>
            </a:r>
            <a:r>
              <a:rPr lang="en-IN" sz="2400"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C8C8A42E-9826-EED9-5C8E-235DDE16457D}"/>
              </a:ext>
            </a:extLst>
          </p:cNvPr>
          <p:cNvSpPr txBox="1"/>
          <p:nvPr/>
        </p:nvSpPr>
        <p:spPr>
          <a:xfrm>
            <a:off x="315507" y="4653211"/>
            <a:ext cx="11212643" cy="1569660"/>
          </a:xfrm>
          <a:prstGeom prst="rect">
            <a:avLst/>
          </a:prstGeom>
          <a:noFill/>
        </p:spPr>
        <p:txBody>
          <a:bodyPr wrap="square">
            <a:spAutoFit/>
          </a:bodyPr>
          <a:lstStyle/>
          <a:p>
            <a:pPr algn="ctr"/>
            <a:r>
              <a:rPr lang="en-US" sz="4000" b="1" u="sng" dirty="0">
                <a:latin typeface="Times New Roman" panose="02020603050405020304" pitchFamily="18" charset="0"/>
                <a:cs typeface="Times New Roman" panose="02020603050405020304" pitchFamily="18" charset="0"/>
              </a:rPr>
              <a:t>Objective</a:t>
            </a:r>
            <a:r>
              <a:rPr lang="en-US" sz="2800" dirty="0"/>
              <a:t> </a:t>
            </a:r>
          </a:p>
          <a:p>
            <a:pPr algn="just"/>
            <a:r>
              <a:rPr lang="en-US" sz="2800" dirty="0"/>
              <a:t>Determine the average pollution generated by different vehicle types</a:t>
            </a:r>
            <a:endParaRPr lang="en-IN" sz="2800" dirty="0"/>
          </a:p>
        </p:txBody>
      </p:sp>
    </p:spTree>
    <p:extLst>
      <p:ext uri="{BB962C8B-B14F-4D97-AF65-F5344CB8AC3E}">
        <p14:creationId xmlns:p14="http://schemas.microsoft.com/office/powerpoint/2010/main" val="3969364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785D77F-8B2E-4513-301D-0849A1D1DB44}"/>
              </a:ext>
            </a:extLst>
          </p:cNvPr>
          <p:cNvSpPr>
            <a:spLocks noChangeArrowheads="1"/>
          </p:cNvSpPr>
          <p:nvPr/>
        </p:nvSpPr>
        <p:spPr bwMode="auto">
          <a:xfrm>
            <a:off x="4189516" y="178829"/>
            <a:ext cx="3812967" cy="73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600" b="1" i="0" u="none" strike="noStrike" cap="none" normalizeH="0" baseline="0" dirty="0">
                <a:ln>
                  <a:noFill/>
                </a:ln>
                <a:effectLst/>
                <a:latin typeface="Times New Roman" panose="02020603050405020304" pitchFamily="18" charset="0"/>
                <a:cs typeface="Times New Roman" panose="02020603050405020304" pitchFamily="18" charset="0"/>
              </a:rPr>
              <a:t>Training the Model</a:t>
            </a:r>
          </a:p>
        </p:txBody>
      </p:sp>
      <p:sp>
        <p:nvSpPr>
          <p:cNvPr id="5" name="Rectangle 1">
            <a:extLst>
              <a:ext uri="{FF2B5EF4-FFF2-40B4-BE49-F238E27FC236}">
                <a16:creationId xmlns:a16="http://schemas.microsoft.com/office/drawing/2014/main" id="{3474000D-A59D-935C-0231-9A234E00C24E}"/>
              </a:ext>
            </a:extLst>
          </p:cNvPr>
          <p:cNvSpPr>
            <a:spLocks noChangeArrowheads="1"/>
          </p:cNvSpPr>
          <p:nvPr/>
        </p:nvSpPr>
        <p:spPr bwMode="auto">
          <a:xfrm>
            <a:off x="207934" y="853713"/>
            <a:ext cx="88805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Google Sans"/>
              </a:rPr>
              <a:t>Epoch Variations:</a:t>
            </a:r>
            <a:endParaRPr kumimoji="0" lang="en-US" altLang="en-US" b="0" i="0" u="none" strike="noStrike" cap="none" normalizeH="0" baseline="0" dirty="0">
              <a:ln>
                <a:noFill/>
              </a:ln>
              <a:effectLst/>
              <a:latin typeface="Google Sans"/>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Google Sans"/>
              </a:rPr>
              <a:t>Conducted three training runs: 50, 100, and 200 epochs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Google Sans"/>
              </a:rPr>
              <a:t>Assessed impact of training time on model performance</a:t>
            </a:r>
          </a:p>
        </p:txBody>
      </p:sp>
      <p:sp>
        <p:nvSpPr>
          <p:cNvPr id="7" name="TextBox 6">
            <a:extLst>
              <a:ext uri="{FF2B5EF4-FFF2-40B4-BE49-F238E27FC236}">
                <a16:creationId xmlns:a16="http://schemas.microsoft.com/office/drawing/2014/main" id="{A8D240AB-8854-37C9-2C45-A884A9090D14}"/>
              </a:ext>
            </a:extLst>
          </p:cNvPr>
          <p:cNvSpPr txBox="1"/>
          <p:nvPr/>
        </p:nvSpPr>
        <p:spPr>
          <a:xfrm>
            <a:off x="4648199" y="4766634"/>
            <a:ext cx="7543801"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Google Sans"/>
              </a:rPr>
              <a:t>Model Selection:</a:t>
            </a:r>
            <a:endParaRPr kumimoji="0" lang="en-US" altLang="en-US" b="0" i="0" u="none" strike="noStrike" cap="none" normalizeH="0" baseline="0" dirty="0">
              <a:ln>
                <a:noFill/>
              </a:ln>
              <a:effectLst/>
              <a:latin typeface="Google Sans"/>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Google Sans"/>
              </a:rPr>
              <a:t>Evaluated each model on a held-out validation set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Google Sans"/>
              </a:rPr>
              <a:t>Utilized standard object detection metrics (</a:t>
            </a:r>
            <a:r>
              <a:rPr kumimoji="0" lang="en-US" altLang="en-US" b="0" i="0" u="none" strike="noStrike" cap="none" normalizeH="0" baseline="0" dirty="0" err="1">
                <a:ln>
                  <a:noFill/>
                </a:ln>
                <a:effectLst/>
                <a:latin typeface="Google Sans"/>
              </a:rPr>
              <a:t>mAP</a:t>
            </a:r>
            <a:r>
              <a:rPr kumimoji="0" lang="en-US" altLang="en-US" b="0" i="0" u="none" strike="noStrike" cap="none" normalizeH="0" baseline="0" dirty="0">
                <a:ln>
                  <a:noFill/>
                </a:ln>
                <a:effectLst/>
                <a:latin typeface="Google Sans"/>
              </a:rPr>
              <a:t> at various </a:t>
            </a:r>
            <a:r>
              <a:rPr kumimoji="0" lang="en-US" altLang="en-US" b="0" i="0" u="none" strike="noStrike" cap="none" normalizeH="0" baseline="0" dirty="0" err="1">
                <a:ln>
                  <a:noFill/>
                </a:ln>
                <a:effectLst/>
                <a:latin typeface="Google Sans"/>
              </a:rPr>
              <a:t>IoU</a:t>
            </a:r>
            <a:r>
              <a:rPr kumimoji="0" lang="en-US" altLang="en-US" b="0" i="0" u="none" strike="noStrike" cap="none" normalizeH="0" baseline="0" dirty="0">
                <a:ln>
                  <a:noFill/>
                </a:ln>
                <a:effectLst/>
                <a:latin typeface="Google Sans"/>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Google Sans"/>
              </a:rPr>
              <a:t>Selected the best-performing model based on validation results</a:t>
            </a:r>
          </a:p>
        </p:txBody>
      </p:sp>
      <p:sp>
        <p:nvSpPr>
          <p:cNvPr id="9" name="TextBox 8">
            <a:extLst>
              <a:ext uri="{FF2B5EF4-FFF2-40B4-BE49-F238E27FC236}">
                <a16:creationId xmlns:a16="http://schemas.microsoft.com/office/drawing/2014/main" id="{2A0506FD-F4E2-7622-ACFF-6E0FDBFB0043}"/>
              </a:ext>
            </a:extLst>
          </p:cNvPr>
          <p:cNvSpPr txBox="1"/>
          <p:nvPr/>
        </p:nvSpPr>
        <p:spPr>
          <a:xfrm>
            <a:off x="207934" y="3530507"/>
            <a:ext cx="6168452"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Google Sans"/>
              </a:rPr>
              <a:t>Performance Monitoring:</a:t>
            </a:r>
            <a:endParaRPr kumimoji="0" lang="en-US" altLang="en-US" b="0" i="0" u="none" strike="noStrike" cap="none" normalizeH="0" baseline="0" dirty="0">
              <a:ln>
                <a:noFill/>
              </a:ln>
              <a:effectLst/>
              <a:latin typeface="Google Sans"/>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Google Sans"/>
              </a:rPr>
              <a:t>Tracked training and validation loss, precision, recall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Google Sans"/>
              </a:rPr>
              <a:t>Monitored for overfitting and underfitting</a:t>
            </a:r>
          </a:p>
        </p:txBody>
      </p:sp>
      <p:sp>
        <p:nvSpPr>
          <p:cNvPr id="11" name="TextBox 10">
            <a:extLst>
              <a:ext uri="{FF2B5EF4-FFF2-40B4-BE49-F238E27FC236}">
                <a16:creationId xmlns:a16="http://schemas.microsoft.com/office/drawing/2014/main" id="{05D64273-7208-FDCA-C97A-E07E99331264}"/>
              </a:ext>
            </a:extLst>
          </p:cNvPr>
          <p:cNvSpPr txBox="1"/>
          <p:nvPr/>
        </p:nvSpPr>
        <p:spPr>
          <a:xfrm>
            <a:off x="4648198" y="2127164"/>
            <a:ext cx="6093500"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Google Sans"/>
              </a:rPr>
              <a:t>Hyperparameter Consistency:</a:t>
            </a:r>
            <a:endParaRPr kumimoji="0" lang="en-US" altLang="en-US" b="0" i="0" u="none" strike="noStrike" cap="none" normalizeH="0" baseline="0" dirty="0">
              <a:ln>
                <a:noFill/>
              </a:ln>
              <a:effectLst/>
              <a:latin typeface="Google Sans"/>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Google Sans"/>
              </a:rPr>
              <a:t>Maintained consistent learning rate, batch size, and augmentations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Google Sans"/>
              </a:rPr>
              <a:t>Isolated the effect of epoch variations on results</a:t>
            </a:r>
          </a:p>
        </p:txBody>
      </p:sp>
    </p:spTree>
    <p:extLst>
      <p:ext uri="{BB962C8B-B14F-4D97-AF65-F5344CB8AC3E}">
        <p14:creationId xmlns:p14="http://schemas.microsoft.com/office/powerpoint/2010/main" val="1527862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group of graphs showing different types of data&#10;&#10;Description automatically generated with medium confidence">
            <a:extLst>
              <a:ext uri="{FF2B5EF4-FFF2-40B4-BE49-F238E27FC236}">
                <a16:creationId xmlns:a16="http://schemas.microsoft.com/office/drawing/2014/main" id="{E1359D80-6EB0-874A-5A81-56BFBA40D6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632" y="2546647"/>
            <a:ext cx="3517119" cy="1758559"/>
          </a:xfrm>
          <a:prstGeom prst="rect">
            <a:avLst/>
          </a:prstGeom>
        </p:spPr>
      </p:pic>
      <p:cxnSp>
        <p:nvCxnSpPr>
          <p:cNvPr id="9" name="Straight Connector 8">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A group of graphs showing different types of data&#10;&#10;Description automatically generated with medium confidence">
            <a:extLst>
              <a:ext uri="{FF2B5EF4-FFF2-40B4-BE49-F238E27FC236}">
                <a16:creationId xmlns:a16="http://schemas.microsoft.com/office/drawing/2014/main" id="{DB3FE083-4E5F-2619-015B-B33DF2B9F8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0676" y="2541591"/>
            <a:ext cx="3537345" cy="1768672"/>
          </a:xfrm>
          <a:prstGeom prst="rect">
            <a:avLst/>
          </a:prstGeom>
        </p:spPr>
      </p:pic>
      <p:cxnSp>
        <p:nvCxnSpPr>
          <p:cNvPr id="11" name="Straight Connector 10">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descr="A group of graphs showing different types of data&#10;&#10;Description automatically generated">
            <a:extLst>
              <a:ext uri="{FF2B5EF4-FFF2-40B4-BE49-F238E27FC236}">
                <a16:creationId xmlns:a16="http://schemas.microsoft.com/office/drawing/2014/main" id="{10E6287F-DB9B-9DEB-D881-E7BAAA4B74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2336" y="2546648"/>
            <a:ext cx="3517120" cy="1758560"/>
          </a:xfrm>
          <a:prstGeom prst="rect">
            <a:avLst/>
          </a:prstGeom>
        </p:spPr>
      </p:pic>
      <p:sp>
        <p:nvSpPr>
          <p:cNvPr id="5" name="Rectangle 4">
            <a:extLst>
              <a:ext uri="{FF2B5EF4-FFF2-40B4-BE49-F238E27FC236}">
                <a16:creationId xmlns:a16="http://schemas.microsoft.com/office/drawing/2014/main" id="{0D9E59CC-C9E9-B0CA-73CD-873E33A1866B}"/>
              </a:ext>
            </a:extLst>
          </p:cNvPr>
          <p:cNvSpPr/>
          <p:nvPr/>
        </p:nvSpPr>
        <p:spPr>
          <a:xfrm>
            <a:off x="1159318" y="1875135"/>
            <a:ext cx="194957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Using 20 Epochs</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A150B22-FFE3-004A-70E3-ECD6FB493AB5}"/>
              </a:ext>
            </a:extLst>
          </p:cNvPr>
          <p:cNvSpPr/>
          <p:nvPr/>
        </p:nvSpPr>
        <p:spPr>
          <a:xfrm>
            <a:off x="4930286" y="1875135"/>
            <a:ext cx="2084225"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Using 100 Epochs</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779EF152-7FF4-8BFF-4B33-D0A5DAE1FF0A}"/>
              </a:ext>
            </a:extLst>
          </p:cNvPr>
          <p:cNvSpPr/>
          <p:nvPr/>
        </p:nvSpPr>
        <p:spPr>
          <a:xfrm>
            <a:off x="8798989" y="1875135"/>
            <a:ext cx="1949573"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Using 50 Epochs</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33477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5" name="Rectangle 4">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 name="Oval 5">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2" name="Group 1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3" name="Group 1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3" name="Rectangle 22">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5" name="Rectangle 3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7" name="Rectangle 36">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2" name="Rectangle 21">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5" name="Rectangle 24">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3" name="Rectangle 32">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30">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Rectangle 1">
            <a:extLst>
              <a:ext uri="{FF2B5EF4-FFF2-40B4-BE49-F238E27FC236}">
                <a16:creationId xmlns:a16="http://schemas.microsoft.com/office/drawing/2014/main" id="{064437AE-AACB-6A0C-C7DA-5D50F6F28169}"/>
              </a:ext>
            </a:extLst>
          </p:cNvPr>
          <p:cNvSpPr>
            <a:spLocks noChangeArrowheads="1"/>
          </p:cNvSpPr>
          <p:nvPr/>
        </p:nvSpPr>
        <p:spPr bwMode="auto">
          <a:xfrm>
            <a:off x="8403771" y="549276"/>
            <a:ext cx="3237365" cy="3429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fontScale="77500" lnSpcReduction="20000"/>
          </a:bodyPr>
          <a:lstStyle/>
          <a:p>
            <a:pPr marL="0" marR="0" lvl="0" indent="0" fontAlgn="base">
              <a:lnSpc>
                <a:spcPct val="90000"/>
              </a:lnSpc>
              <a:spcBef>
                <a:spcPct val="0"/>
              </a:spcBef>
              <a:spcAft>
                <a:spcPts val="600"/>
              </a:spcAft>
              <a:buClrTx/>
              <a:buSzTx/>
              <a:tabLst/>
            </a:pPr>
            <a:r>
              <a:rPr kumimoji="0" lang="en-US" altLang="en-US" sz="5500" b="1" i="0" u="none" strike="noStrike" cap="none" normalizeH="0" baseline="0" dirty="0">
                <a:ln>
                  <a:noFill/>
                </a:ln>
                <a:effectLst/>
                <a:latin typeface="+mj-lt"/>
                <a:ea typeface="+mj-ea"/>
                <a:cs typeface="+mj-cs"/>
              </a:rPr>
              <a:t>YOLOv8 Model Selection: </a:t>
            </a:r>
          </a:p>
          <a:p>
            <a:pPr marL="0" marR="0" lvl="0" indent="0" fontAlgn="base">
              <a:lnSpc>
                <a:spcPct val="90000"/>
              </a:lnSpc>
              <a:spcBef>
                <a:spcPct val="0"/>
              </a:spcBef>
              <a:spcAft>
                <a:spcPts val="600"/>
              </a:spcAft>
              <a:buClrTx/>
              <a:buSzTx/>
              <a:tabLst/>
            </a:pPr>
            <a:r>
              <a:rPr kumimoji="0" lang="en-US" altLang="en-US" sz="5500" b="1" i="0" u="none" strike="noStrike" cap="none" normalizeH="0" baseline="0" dirty="0">
                <a:ln>
                  <a:noFill/>
                </a:ln>
                <a:effectLst/>
                <a:latin typeface="+mj-lt"/>
                <a:ea typeface="+mj-ea"/>
                <a:cs typeface="+mj-cs"/>
              </a:rPr>
              <a:t>Prioritizing Performance</a:t>
            </a:r>
          </a:p>
          <a:p>
            <a:pPr marL="0" marR="0" lvl="0" indent="0" fontAlgn="base">
              <a:lnSpc>
                <a:spcPct val="90000"/>
              </a:lnSpc>
              <a:spcBef>
                <a:spcPct val="0"/>
              </a:spcBef>
              <a:spcAft>
                <a:spcPts val="600"/>
              </a:spcAft>
              <a:buClrTx/>
              <a:buSzTx/>
              <a:tabLst/>
            </a:pPr>
            <a:endParaRPr kumimoji="0" lang="en-US" altLang="en-US" sz="5500" b="0" i="0" u="none" strike="noStrike" cap="none" normalizeH="0" baseline="0" dirty="0">
              <a:ln>
                <a:noFill/>
              </a:ln>
              <a:effectLst/>
              <a:latin typeface="+mj-lt"/>
              <a:ea typeface="+mj-ea"/>
              <a:cs typeface="+mj-cs"/>
            </a:endParaRPr>
          </a:p>
        </p:txBody>
      </p:sp>
      <p:graphicFrame>
        <p:nvGraphicFramePr>
          <p:cNvPr id="2" name="Table 1">
            <a:extLst>
              <a:ext uri="{FF2B5EF4-FFF2-40B4-BE49-F238E27FC236}">
                <a16:creationId xmlns:a16="http://schemas.microsoft.com/office/drawing/2014/main" id="{42F34B84-F942-8564-3F80-D557F6059295}"/>
              </a:ext>
            </a:extLst>
          </p:cNvPr>
          <p:cNvGraphicFramePr>
            <a:graphicFrameLocks noGrp="1"/>
          </p:cNvGraphicFramePr>
          <p:nvPr>
            <p:extLst>
              <p:ext uri="{D42A27DB-BD31-4B8C-83A1-F6EECF244321}">
                <p14:modId xmlns:p14="http://schemas.microsoft.com/office/powerpoint/2010/main" val="120952829"/>
              </p:ext>
            </p:extLst>
          </p:nvPr>
        </p:nvGraphicFramePr>
        <p:xfrm>
          <a:off x="539999" y="1738903"/>
          <a:ext cx="7437421" cy="3889043"/>
        </p:xfrm>
        <a:graphic>
          <a:graphicData uri="http://schemas.openxmlformats.org/drawingml/2006/table">
            <a:tbl>
              <a:tblPr firstRow="1" bandRow="1"/>
              <a:tblGrid>
                <a:gridCol w="1206303">
                  <a:extLst>
                    <a:ext uri="{9D8B030D-6E8A-4147-A177-3AD203B41FA5}">
                      <a16:colId xmlns:a16="http://schemas.microsoft.com/office/drawing/2014/main" val="1719064126"/>
                    </a:ext>
                  </a:extLst>
                </a:gridCol>
                <a:gridCol w="1060866">
                  <a:extLst>
                    <a:ext uri="{9D8B030D-6E8A-4147-A177-3AD203B41FA5}">
                      <a16:colId xmlns:a16="http://schemas.microsoft.com/office/drawing/2014/main" val="4088652469"/>
                    </a:ext>
                  </a:extLst>
                </a:gridCol>
                <a:gridCol w="1361839">
                  <a:extLst>
                    <a:ext uri="{9D8B030D-6E8A-4147-A177-3AD203B41FA5}">
                      <a16:colId xmlns:a16="http://schemas.microsoft.com/office/drawing/2014/main" val="70580882"/>
                    </a:ext>
                  </a:extLst>
                </a:gridCol>
                <a:gridCol w="1386079">
                  <a:extLst>
                    <a:ext uri="{9D8B030D-6E8A-4147-A177-3AD203B41FA5}">
                      <a16:colId xmlns:a16="http://schemas.microsoft.com/office/drawing/2014/main" val="2017171050"/>
                    </a:ext>
                  </a:extLst>
                </a:gridCol>
                <a:gridCol w="2422334">
                  <a:extLst>
                    <a:ext uri="{9D8B030D-6E8A-4147-A177-3AD203B41FA5}">
                      <a16:colId xmlns:a16="http://schemas.microsoft.com/office/drawing/2014/main" val="2348565375"/>
                    </a:ext>
                  </a:extLst>
                </a:gridCol>
              </a:tblGrid>
              <a:tr h="726590">
                <a:tc>
                  <a:txBody>
                    <a:bodyPr/>
                    <a:lstStyle/>
                    <a:p>
                      <a:pPr algn="ctr" rtl="0" fontAlgn="b"/>
                      <a:r>
                        <a:rPr lang="en-IN" sz="1900">
                          <a:effectLst/>
                          <a:latin typeface="Times New Roman" panose="02020603050405020304" pitchFamily="18" charset="0"/>
                          <a:cs typeface="Times New Roman" panose="02020603050405020304" pitchFamily="18" charset="0"/>
                        </a:rPr>
                        <a:t>Training Run</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Epochs</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mAP@50</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mAP@50-95</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2072EE"/>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Key Observations</a:t>
                      </a:r>
                    </a:p>
                  </a:txBody>
                  <a:tcPr marL="0" marR="0" marT="12044" marB="12044" anchor="ctr">
                    <a:lnL w="9525" cap="flat" cmpd="sng" algn="ctr">
                      <a:solidFill>
                        <a:srgbClr val="2072EE"/>
                      </a:solidFill>
                      <a:prstDash val="solid"/>
                      <a:round/>
                      <a:headEnd type="none" w="med" len="med"/>
                      <a:tailEnd type="none" w="med" len="med"/>
                    </a:lnL>
                    <a:lnR w="9525" cap="flat" cmpd="sng" algn="ctr">
                      <a:solidFill>
                        <a:srgbClr val="2072EE"/>
                      </a:solidFill>
                      <a:prstDash val="solid"/>
                      <a:round/>
                      <a:headEnd type="none" w="med" len="med"/>
                      <a:tailEnd type="none" w="med" len="med"/>
                    </a:lnR>
                    <a:lnT w="9525" cap="flat" cmpd="sng" algn="ctr">
                      <a:solidFill>
                        <a:srgbClr val="2072EE"/>
                      </a:solidFill>
                      <a:prstDash val="solid"/>
                      <a:round/>
                      <a:headEnd type="none" w="med" len="med"/>
                      <a:tailEnd type="none" w="med" len="med"/>
                    </a:lnT>
                    <a:lnB w="9525" cap="flat" cmpd="sng" algn="ctr">
                      <a:solidFill>
                        <a:srgbClr val="2079EE"/>
                      </a:solidFill>
                      <a:prstDash val="solid"/>
                      <a:round/>
                      <a:headEnd type="none" w="med" len="med"/>
                      <a:tailEnd type="none" w="med" len="med"/>
                    </a:lnB>
                    <a:noFill/>
                  </a:tcPr>
                </a:tc>
                <a:extLst>
                  <a:ext uri="{0D108BD9-81ED-4DB2-BD59-A6C34878D82A}">
                    <a16:rowId xmlns:a16="http://schemas.microsoft.com/office/drawing/2014/main" val="3475988909"/>
                  </a:ext>
                </a:extLst>
              </a:tr>
              <a:tr h="1381712">
                <a:tc>
                  <a:txBody>
                    <a:bodyPr/>
                    <a:lstStyle/>
                    <a:p>
                      <a:pPr algn="ctr" rtl="0" fontAlgn="b"/>
                      <a:r>
                        <a:rPr lang="en-IN" sz="1900">
                          <a:effectLst/>
                          <a:latin typeface="Times New Roman" panose="02020603050405020304" pitchFamily="18" charset="0"/>
                          <a:cs typeface="Times New Roman" panose="02020603050405020304" pitchFamily="18" charset="0"/>
                        </a:rPr>
                        <a:t>1</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50</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Highest</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Highest</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2079EE"/>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sz="1900">
                          <a:effectLst/>
                          <a:latin typeface="Times New Roman" panose="02020603050405020304" pitchFamily="18" charset="0"/>
                          <a:cs typeface="Times New Roman" panose="02020603050405020304" pitchFamily="18" charset="0"/>
                        </a:rPr>
                        <a:t>Best overall performance, consistent learning, stable metrics</a:t>
                      </a:r>
                    </a:p>
                  </a:txBody>
                  <a:tcPr marL="0" marR="0" marT="12044" marB="12044" anchor="ctr">
                    <a:lnL w="9525" cap="flat" cmpd="sng" algn="ctr">
                      <a:solidFill>
                        <a:srgbClr val="2079EE"/>
                      </a:solidFill>
                      <a:prstDash val="solid"/>
                      <a:round/>
                      <a:headEnd type="none" w="med" len="med"/>
                      <a:tailEnd type="none" w="med" len="med"/>
                    </a:lnL>
                    <a:lnR w="9525" cap="flat" cmpd="sng" algn="ctr">
                      <a:solidFill>
                        <a:srgbClr val="2079EE"/>
                      </a:solidFill>
                      <a:prstDash val="solid"/>
                      <a:round/>
                      <a:headEnd type="none" w="med" len="med"/>
                      <a:tailEnd type="none" w="med" len="med"/>
                    </a:lnR>
                    <a:lnT w="9525" cap="flat" cmpd="sng" algn="ctr">
                      <a:solidFill>
                        <a:srgbClr val="2079EE"/>
                      </a:solidFill>
                      <a:prstDash val="solid"/>
                      <a:round/>
                      <a:headEnd type="none" w="med" len="med"/>
                      <a:tailEnd type="none" w="med" len="med"/>
                    </a:lnT>
                    <a:lnB w="9525" cap="flat" cmpd="sng" algn="ctr">
                      <a:solidFill>
                        <a:srgbClr val="6078EE"/>
                      </a:solidFill>
                      <a:prstDash val="solid"/>
                      <a:round/>
                      <a:headEnd type="none" w="med" len="med"/>
                      <a:tailEnd type="none" w="med" len="med"/>
                    </a:lnB>
                    <a:noFill/>
                  </a:tcPr>
                </a:tc>
                <a:extLst>
                  <a:ext uri="{0D108BD9-81ED-4DB2-BD59-A6C34878D82A}">
                    <a16:rowId xmlns:a16="http://schemas.microsoft.com/office/drawing/2014/main" val="2177305734"/>
                  </a:ext>
                </a:extLst>
              </a:tr>
              <a:tr h="726590">
                <a:tc>
                  <a:txBody>
                    <a:bodyPr/>
                    <a:lstStyle/>
                    <a:p>
                      <a:pPr algn="ctr" rtl="0" fontAlgn="b"/>
                      <a:r>
                        <a:rPr lang="en-IN" sz="1900">
                          <a:effectLst/>
                          <a:latin typeface="Times New Roman" panose="02020603050405020304" pitchFamily="18" charset="0"/>
                          <a:cs typeface="Times New Roman" panose="02020603050405020304" pitchFamily="18" charset="0"/>
                        </a:rPr>
                        <a:t>2</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100</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High</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Lower</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6078EE"/>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Overfitting, poor generalization</a:t>
                      </a:r>
                    </a:p>
                  </a:txBody>
                  <a:tcPr marL="0" marR="0" marT="12044" marB="12044" anchor="ctr">
                    <a:lnL w="9525" cap="flat" cmpd="sng" algn="ctr">
                      <a:solidFill>
                        <a:srgbClr val="6078EE"/>
                      </a:solidFill>
                      <a:prstDash val="solid"/>
                      <a:round/>
                      <a:headEnd type="none" w="med" len="med"/>
                      <a:tailEnd type="none" w="med" len="med"/>
                    </a:lnL>
                    <a:lnR w="9525" cap="flat" cmpd="sng" algn="ctr">
                      <a:solidFill>
                        <a:srgbClr val="6078EE"/>
                      </a:solidFill>
                      <a:prstDash val="solid"/>
                      <a:round/>
                      <a:headEnd type="none" w="med" len="med"/>
                      <a:tailEnd type="none" w="med" len="med"/>
                    </a:lnR>
                    <a:lnT w="9525" cap="flat" cmpd="sng" algn="ctr">
                      <a:solidFill>
                        <a:srgbClr val="6078EE"/>
                      </a:solidFill>
                      <a:prstDash val="solid"/>
                      <a:round/>
                      <a:headEnd type="none" w="med" len="med"/>
                      <a:tailEnd type="none" w="med" len="med"/>
                    </a:lnT>
                    <a:lnB w="9525" cap="flat" cmpd="sng" algn="ctr">
                      <a:solidFill>
                        <a:srgbClr val="4079EE"/>
                      </a:solidFill>
                      <a:prstDash val="solid"/>
                      <a:round/>
                      <a:headEnd type="none" w="med" len="med"/>
                      <a:tailEnd type="none" w="med" len="med"/>
                    </a:lnB>
                    <a:noFill/>
                  </a:tcPr>
                </a:tc>
                <a:extLst>
                  <a:ext uri="{0D108BD9-81ED-4DB2-BD59-A6C34878D82A}">
                    <a16:rowId xmlns:a16="http://schemas.microsoft.com/office/drawing/2014/main" val="2752896286"/>
                  </a:ext>
                </a:extLst>
              </a:tr>
              <a:tr h="1054151">
                <a:tc>
                  <a:txBody>
                    <a:bodyPr/>
                    <a:lstStyle/>
                    <a:p>
                      <a:pPr algn="ctr" rtl="0" fontAlgn="b"/>
                      <a:r>
                        <a:rPr lang="en-IN" sz="1900">
                          <a:effectLst/>
                          <a:latin typeface="Times New Roman" panose="02020603050405020304" pitchFamily="18" charset="0"/>
                          <a:cs typeface="Times New Roman" panose="02020603050405020304" pitchFamily="18" charset="0"/>
                        </a:rPr>
                        <a:t>3</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200</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Lower</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900">
                          <a:effectLst/>
                          <a:latin typeface="Times New Roman" panose="02020603050405020304" pitchFamily="18" charset="0"/>
                          <a:cs typeface="Times New Roman" panose="02020603050405020304" pitchFamily="18" charset="0"/>
                        </a:rPr>
                        <a:t>Lower</a:t>
                      </a:r>
                    </a:p>
                  </a:txBody>
                  <a:tcPr marL="18067" marR="18067" marT="12044" marB="12044" anchor="ctr">
                    <a:lnL w="9525" cap="flat" cmpd="sng" algn="ctr">
                      <a:solidFill>
                        <a:srgbClr val="CCCCCC"/>
                      </a:solidFill>
                      <a:prstDash val="solid"/>
                      <a:round/>
                      <a:headEnd type="none" w="med" len="med"/>
                      <a:tailEnd type="none" w="med" len="med"/>
                    </a:lnL>
                    <a:lnR w="9525" cap="flat" cmpd="sng" algn="ctr">
                      <a:solidFill>
                        <a:srgbClr val="4079EE"/>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sz="1900" dirty="0">
                          <a:effectLst/>
                          <a:latin typeface="Times New Roman" panose="02020603050405020304" pitchFamily="18" charset="0"/>
                          <a:cs typeface="Times New Roman" panose="02020603050405020304" pitchFamily="18" charset="0"/>
                        </a:rPr>
                        <a:t>Less effective learning, lower generalization</a:t>
                      </a:r>
                    </a:p>
                  </a:txBody>
                  <a:tcPr marL="0" marR="0" marT="12044" marB="12044" anchor="ctr">
                    <a:lnL w="9525" cap="flat" cmpd="sng" algn="ctr">
                      <a:solidFill>
                        <a:srgbClr val="4079EE"/>
                      </a:solidFill>
                      <a:prstDash val="solid"/>
                      <a:round/>
                      <a:headEnd type="none" w="med" len="med"/>
                      <a:tailEnd type="none" w="med" len="med"/>
                    </a:lnL>
                    <a:lnR w="9525" cap="flat" cmpd="sng" algn="ctr">
                      <a:solidFill>
                        <a:srgbClr val="4079EE"/>
                      </a:solidFill>
                      <a:prstDash val="solid"/>
                      <a:round/>
                      <a:headEnd type="none" w="med" len="med"/>
                      <a:tailEnd type="none" w="med" len="med"/>
                    </a:lnR>
                    <a:lnT w="9525" cap="flat" cmpd="sng" algn="ctr">
                      <a:solidFill>
                        <a:srgbClr val="4079EE"/>
                      </a:solidFill>
                      <a:prstDash val="solid"/>
                      <a:round/>
                      <a:headEnd type="none" w="med" len="med"/>
                      <a:tailEnd type="none" w="med" len="med"/>
                    </a:lnT>
                    <a:lnB w="9525" cap="flat" cmpd="sng" algn="ctr">
                      <a:solidFill>
                        <a:srgbClr val="4079EE"/>
                      </a:solidFill>
                      <a:prstDash val="solid"/>
                      <a:round/>
                      <a:headEnd type="none" w="med" len="med"/>
                      <a:tailEnd type="none" w="med" len="med"/>
                    </a:lnB>
                    <a:noFill/>
                  </a:tcPr>
                </a:tc>
                <a:extLst>
                  <a:ext uri="{0D108BD9-81ED-4DB2-BD59-A6C34878D82A}">
                    <a16:rowId xmlns:a16="http://schemas.microsoft.com/office/drawing/2014/main" val="873019801"/>
                  </a:ext>
                </a:extLst>
              </a:tr>
            </a:tbl>
          </a:graphicData>
        </a:graphic>
      </p:graphicFrame>
    </p:spTree>
    <p:extLst>
      <p:ext uri="{BB962C8B-B14F-4D97-AF65-F5344CB8AC3E}">
        <p14:creationId xmlns:p14="http://schemas.microsoft.com/office/powerpoint/2010/main" val="2885038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 name="Group 14">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6" name="Group 15">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7" name="Rectangle 16">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3" name="Rectangle 22">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5" name="Rectangle 24">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8" name="Rectangle 27">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6" name="Rectangle 35">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4" name="Rectangle 33">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Rectangle 1">
            <a:extLst>
              <a:ext uri="{FF2B5EF4-FFF2-40B4-BE49-F238E27FC236}">
                <a16:creationId xmlns:a16="http://schemas.microsoft.com/office/drawing/2014/main" id="{CD0ADBF0-8416-B9A7-A46F-2D4EF43FFC58}"/>
              </a:ext>
            </a:extLst>
          </p:cNvPr>
          <p:cNvSpPr>
            <a:spLocks noChangeArrowheads="1"/>
          </p:cNvSpPr>
          <p:nvPr/>
        </p:nvSpPr>
        <p:spPr bwMode="auto">
          <a:xfrm>
            <a:off x="8073799" y="0"/>
            <a:ext cx="3182260" cy="171243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fontScale="55000" lnSpcReduction="20000"/>
          </a:bodyPr>
          <a:lstStyle/>
          <a:p>
            <a:pPr marL="0" marR="0" lvl="0" indent="0" fontAlgn="base">
              <a:lnSpc>
                <a:spcPct val="90000"/>
              </a:lnSpc>
              <a:spcBef>
                <a:spcPct val="0"/>
              </a:spcBef>
              <a:spcAft>
                <a:spcPts val="600"/>
              </a:spcAft>
              <a:buClrTx/>
              <a:buSzTx/>
              <a:tabLst/>
            </a:pPr>
            <a:r>
              <a:rPr kumimoji="0" lang="en-US" altLang="en-US" sz="8800" b="1" i="0" u="none" strike="noStrike" cap="none" normalizeH="0" baseline="0" dirty="0">
                <a:ln>
                  <a:noFill/>
                </a:ln>
                <a:effectLst/>
                <a:latin typeface="+mj-lt"/>
                <a:ea typeface="+mj-ea"/>
                <a:cs typeface="+mj-cs"/>
              </a:rPr>
              <a:t>Validation the Model</a:t>
            </a:r>
          </a:p>
        </p:txBody>
      </p:sp>
      <p:graphicFrame>
        <p:nvGraphicFramePr>
          <p:cNvPr id="6" name="Table 5">
            <a:extLst>
              <a:ext uri="{FF2B5EF4-FFF2-40B4-BE49-F238E27FC236}">
                <a16:creationId xmlns:a16="http://schemas.microsoft.com/office/drawing/2014/main" id="{565B0D49-1C73-B019-5604-8F21E6BC3143}"/>
              </a:ext>
            </a:extLst>
          </p:cNvPr>
          <p:cNvGraphicFramePr>
            <a:graphicFrameLocks noGrp="1"/>
          </p:cNvGraphicFramePr>
          <p:nvPr>
            <p:extLst>
              <p:ext uri="{D42A27DB-BD31-4B8C-83A1-F6EECF244321}">
                <p14:modId xmlns:p14="http://schemas.microsoft.com/office/powerpoint/2010/main" val="716162948"/>
              </p:ext>
            </p:extLst>
          </p:nvPr>
        </p:nvGraphicFramePr>
        <p:xfrm>
          <a:off x="540000" y="590085"/>
          <a:ext cx="6049717" cy="5668561"/>
        </p:xfrm>
        <a:graphic>
          <a:graphicData uri="http://schemas.openxmlformats.org/drawingml/2006/table">
            <a:tbl>
              <a:tblPr firstRow="1" firstCol="1" bandRow="1">
                <a:noFill/>
                <a:tableStyleId>{5C22544A-7EE6-4342-B048-85BDC9FD1C3A}</a:tableStyleId>
              </a:tblPr>
              <a:tblGrid>
                <a:gridCol w="1472521">
                  <a:extLst>
                    <a:ext uri="{9D8B030D-6E8A-4147-A177-3AD203B41FA5}">
                      <a16:colId xmlns:a16="http://schemas.microsoft.com/office/drawing/2014/main" val="3157959172"/>
                    </a:ext>
                  </a:extLst>
                </a:gridCol>
                <a:gridCol w="1123938">
                  <a:extLst>
                    <a:ext uri="{9D8B030D-6E8A-4147-A177-3AD203B41FA5}">
                      <a16:colId xmlns:a16="http://schemas.microsoft.com/office/drawing/2014/main" val="2384068858"/>
                    </a:ext>
                  </a:extLst>
                </a:gridCol>
                <a:gridCol w="1123938">
                  <a:extLst>
                    <a:ext uri="{9D8B030D-6E8A-4147-A177-3AD203B41FA5}">
                      <a16:colId xmlns:a16="http://schemas.microsoft.com/office/drawing/2014/main" val="4039769743"/>
                    </a:ext>
                  </a:extLst>
                </a:gridCol>
                <a:gridCol w="1123938">
                  <a:extLst>
                    <a:ext uri="{9D8B030D-6E8A-4147-A177-3AD203B41FA5}">
                      <a16:colId xmlns:a16="http://schemas.microsoft.com/office/drawing/2014/main" val="3418428831"/>
                    </a:ext>
                  </a:extLst>
                </a:gridCol>
                <a:gridCol w="1205382">
                  <a:extLst>
                    <a:ext uri="{9D8B030D-6E8A-4147-A177-3AD203B41FA5}">
                      <a16:colId xmlns:a16="http://schemas.microsoft.com/office/drawing/2014/main" val="170479401"/>
                    </a:ext>
                  </a:extLst>
                </a:gridCol>
              </a:tblGrid>
              <a:tr h="645398">
                <a:tc>
                  <a:txBody>
                    <a:bodyPr/>
                    <a:lstStyle/>
                    <a:p>
                      <a:pPr>
                        <a:lnSpc>
                          <a:spcPct val="115000"/>
                        </a:lnSpc>
                        <a:spcAft>
                          <a:spcPts val="800"/>
                        </a:spcAft>
                      </a:pPr>
                      <a:r>
                        <a:rPr lang="en-IN" sz="1500" b="0" kern="0" cap="none" spc="60">
                          <a:solidFill>
                            <a:schemeClr val="bg1"/>
                          </a:solidFill>
                          <a:effectLst/>
                        </a:rPr>
                        <a:t>Metric/Aspect</a:t>
                      </a:r>
                      <a:endParaRPr lang="en-IN" sz="1500" b="0" kern="100" cap="none" spc="60">
                        <a:solidFill>
                          <a:schemeClr val="bg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ctr">
                    <a:lnL w="12700" cmpd="sng">
                      <a:noFill/>
                    </a:lnL>
                    <a:lnR w="12700" cmpd="sng">
                      <a:noFill/>
                    </a:lnR>
                    <a:lnT w="19050" cap="flat" cmpd="sng" algn="ctr">
                      <a:noFill/>
                      <a:prstDash val="solid"/>
                    </a:lnT>
                    <a:lnB w="38100" cmpd="sng">
                      <a:noFill/>
                    </a:lnB>
                    <a:solidFill>
                      <a:schemeClr val="accent1"/>
                    </a:solidFill>
                  </a:tcPr>
                </a:tc>
                <a:tc>
                  <a:txBody>
                    <a:bodyPr/>
                    <a:lstStyle/>
                    <a:p>
                      <a:pPr>
                        <a:lnSpc>
                          <a:spcPct val="115000"/>
                        </a:lnSpc>
                        <a:spcAft>
                          <a:spcPts val="800"/>
                        </a:spcAft>
                      </a:pPr>
                      <a:r>
                        <a:rPr lang="en-IN" sz="1500" b="0" kern="0" cap="none" spc="60">
                          <a:solidFill>
                            <a:schemeClr val="bg1"/>
                          </a:solidFill>
                          <a:effectLst/>
                        </a:rPr>
                        <a:t>Batch Size 16</a:t>
                      </a:r>
                      <a:endParaRPr lang="en-IN" sz="1500" b="0" kern="100" cap="none" spc="60">
                        <a:solidFill>
                          <a:schemeClr val="bg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ctr">
                    <a:lnL w="12700" cmpd="sng">
                      <a:noFill/>
                    </a:lnL>
                    <a:lnR w="12700" cmpd="sng">
                      <a:noFill/>
                    </a:lnR>
                    <a:lnT w="19050" cap="flat" cmpd="sng" algn="ctr">
                      <a:noFill/>
                      <a:prstDash val="solid"/>
                    </a:lnT>
                    <a:lnB w="38100" cmpd="sng">
                      <a:noFill/>
                    </a:lnB>
                    <a:solidFill>
                      <a:schemeClr val="accent1"/>
                    </a:solidFill>
                  </a:tcPr>
                </a:tc>
                <a:tc>
                  <a:txBody>
                    <a:bodyPr/>
                    <a:lstStyle/>
                    <a:p>
                      <a:pPr>
                        <a:lnSpc>
                          <a:spcPct val="115000"/>
                        </a:lnSpc>
                        <a:spcAft>
                          <a:spcPts val="800"/>
                        </a:spcAft>
                      </a:pPr>
                      <a:r>
                        <a:rPr lang="en-IN" sz="1500" b="0" kern="0" cap="none" spc="60">
                          <a:solidFill>
                            <a:schemeClr val="bg1"/>
                          </a:solidFill>
                          <a:effectLst/>
                        </a:rPr>
                        <a:t>Batch Size 32</a:t>
                      </a:r>
                      <a:endParaRPr lang="en-IN" sz="1500" b="0" kern="100" cap="none" spc="60">
                        <a:solidFill>
                          <a:schemeClr val="bg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ctr">
                    <a:lnL w="12700" cmpd="sng">
                      <a:noFill/>
                    </a:lnL>
                    <a:lnR w="12700" cmpd="sng">
                      <a:noFill/>
                    </a:lnR>
                    <a:lnT w="19050" cap="flat" cmpd="sng" algn="ctr">
                      <a:noFill/>
                      <a:prstDash val="solid"/>
                    </a:lnT>
                    <a:lnB w="38100" cmpd="sng">
                      <a:noFill/>
                    </a:lnB>
                    <a:solidFill>
                      <a:schemeClr val="accent1"/>
                    </a:solidFill>
                  </a:tcPr>
                </a:tc>
                <a:tc>
                  <a:txBody>
                    <a:bodyPr/>
                    <a:lstStyle/>
                    <a:p>
                      <a:pPr>
                        <a:lnSpc>
                          <a:spcPct val="115000"/>
                        </a:lnSpc>
                        <a:spcAft>
                          <a:spcPts val="800"/>
                        </a:spcAft>
                      </a:pPr>
                      <a:r>
                        <a:rPr lang="en-IN" sz="1500" b="0" kern="0" cap="none" spc="60">
                          <a:solidFill>
                            <a:schemeClr val="bg1"/>
                          </a:solidFill>
                          <a:effectLst/>
                        </a:rPr>
                        <a:t>Batch Size 64</a:t>
                      </a:r>
                      <a:endParaRPr lang="en-IN" sz="1500" b="0" kern="100" cap="none" spc="60">
                        <a:solidFill>
                          <a:schemeClr val="bg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ctr">
                    <a:lnL w="12700" cmpd="sng">
                      <a:noFill/>
                    </a:lnL>
                    <a:lnR w="12700" cmpd="sng">
                      <a:noFill/>
                    </a:lnR>
                    <a:lnT w="19050" cap="flat" cmpd="sng" algn="ctr">
                      <a:noFill/>
                      <a:prstDash val="solid"/>
                    </a:lnT>
                    <a:lnB w="38100" cmpd="sng">
                      <a:noFill/>
                    </a:lnB>
                    <a:solidFill>
                      <a:schemeClr val="accent1"/>
                    </a:solidFill>
                  </a:tcPr>
                </a:tc>
                <a:tc>
                  <a:txBody>
                    <a:bodyPr/>
                    <a:lstStyle/>
                    <a:p>
                      <a:pPr>
                        <a:lnSpc>
                          <a:spcPct val="115000"/>
                        </a:lnSpc>
                        <a:spcAft>
                          <a:spcPts val="800"/>
                        </a:spcAft>
                      </a:pPr>
                      <a:r>
                        <a:rPr lang="en-IN" sz="1500" b="0" kern="0" cap="none" spc="60">
                          <a:solidFill>
                            <a:schemeClr val="bg1"/>
                          </a:solidFill>
                          <a:effectLst/>
                        </a:rPr>
                        <a:t>Overall Assessment</a:t>
                      </a:r>
                      <a:endParaRPr lang="en-IN" sz="1500" b="0" kern="100" cap="none" spc="60">
                        <a:solidFill>
                          <a:schemeClr val="bg1"/>
                        </a:solidFill>
                        <a:effectLst/>
                        <a:latin typeface="Aptos" panose="020B0004020202020204" pitchFamily="34" charset="0"/>
                        <a:ea typeface="Aptos" panose="020B0004020202020204" pitchFamily="34" charset="0"/>
                        <a:cs typeface="Mangal" panose="02040503050203030202" pitchFamily="18" charset="0"/>
                      </a:endParaRPr>
                    </a:p>
                  </a:txBody>
                  <a:tcPr marL="0" marR="0" marT="85295" marB="1777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724171173"/>
                  </a:ext>
                </a:extLst>
              </a:tr>
              <a:tr h="581842">
                <a:tc>
                  <a:txBody>
                    <a:bodyPr/>
                    <a:lstStyle/>
                    <a:p>
                      <a:pPr>
                        <a:lnSpc>
                          <a:spcPct val="115000"/>
                        </a:lnSpc>
                        <a:spcAft>
                          <a:spcPts val="800"/>
                        </a:spcAft>
                      </a:pPr>
                      <a:r>
                        <a:rPr lang="en-IN" sz="1300" b="1" kern="0" cap="none" spc="0">
                          <a:solidFill>
                            <a:schemeClr val="tx1"/>
                          </a:solidFill>
                          <a:effectLst/>
                        </a:rPr>
                        <a:t>Accuracy</a:t>
                      </a:r>
                      <a:endParaRPr lang="en-IN" sz="1300" b="1"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38100" cmpd="sng">
                      <a:noFill/>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Good</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38100" cmpd="sng">
                      <a:noFill/>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Good</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38100" cmpd="sng">
                      <a:noFill/>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Good</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38100" cmpd="sng">
                      <a:noFill/>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Batch 32 slightly better</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0" marR="0" marT="85295" marB="17770" anchor="b">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324246172"/>
                  </a:ext>
                </a:extLst>
              </a:tr>
              <a:tr h="581842">
                <a:tc>
                  <a:txBody>
                    <a:bodyPr/>
                    <a:lstStyle/>
                    <a:p>
                      <a:pPr>
                        <a:lnSpc>
                          <a:spcPct val="115000"/>
                        </a:lnSpc>
                        <a:spcAft>
                          <a:spcPts val="800"/>
                        </a:spcAft>
                      </a:pPr>
                      <a:r>
                        <a:rPr lang="en-IN" sz="1300" b="1" kern="0" cap="none" spc="0">
                          <a:solidFill>
                            <a:schemeClr val="tx1"/>
                          </a:solidFill>
                          <a:effectLst/>
                        </a:rPr>
                        <a:t>False Positives</a:t>
                      </a:r>
                      <a:endParaRPr lang="en-IN" sz="1300" b="1"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Moderate</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Low</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Low</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Batch 32 &amp; 64 better</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0" marR="0"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586978314"/>
                  </a:ext>
                </a:extLst>
              </a:tr>
              <a:tr h="581842">
                <a:tc>
                  <a:txBody>
                    <a:bodyPr/>
                    <a:lstStyle/>
                    <a:p>
                      <a:pPr>
                        <a:lnSpc>
                          <a:spcPct val="115000"/>
                        </a:lnSpc>
                        <a:spcAft>
                          <a:spcPts val="800"/>
                        </a:spcAft>
                      </a:pPr>
                      <a:r>
                        <a:rPr lang="en-IN" sz="1300" b="1" kern="0" cap="none" spc="0">
                          <a:solidFill>
                            <a:schemeClr val="tx1"/>
                          </a:solidFill>
                          <a:effectLst/>
                        </a:rPr>
                        <a:t>False Negatives</a:t>
                      </a:r>
                      <a:endParaRPr lang="en-IN" sz="1300" b="1"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Moderate</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Moderate</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Moderate</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Similar across batches</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0" marR="0" marT="85295" marB="1777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460239349"/>
                  </a:ext>
                </a:extLst>
              </a:tr>
              <a:tr h="581842">
                <a:tc>
                  <a:txBody>
                    <a:bodyPr/>
                    <a:lstStyle/>
                    <a:p>
                      <a:pPr>
                        <a:lnSpc>
                          <a:spcPct val="115000"/>
                        </a:lnSpc>
                        <a:spcAft>
                          <a:spcPts val="800"/>
                        </a:spcAft>
                      </a:pPr>
                      <a:r>
                        <a:rPr lang="en-IN" sz="1300" b="1" kern="0" cap="none" spc="0">
                          <a:solidFill>
                            <a:schemeClr val="tx1"/>
                          </a:solidFill>
                          <a:effectLst/>
                        </a:rPr>
                        <a:t>Confidence</a:t>
                      </a:r>
                      <a:endParaRPr lang="en-IN" sz="1300" b="1"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High</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High</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High</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Similar across batches</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0" marR="0"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76537611"/>
                  </a:ext>
                </a:extLst>
              </a:tr>
              <a:tr h="581842">
                <a:tc>
                  <a:txBody>
                    <a:bodyPr/>
                    <a:lstStyle/>
                    <a:p>
                      <a:pPr>
                        <a:lnSpc>
                          <a:spcPct val="115000"/>
                        </a:lnSpc>
                        <a:spcAft>
                          <a:spcPts val="800"/>
                        </a:spcAft>
                      </a:pPr>
                      <a:r>
                        <a:rPr lang="en-IN" sz="1300" b="1" kern="0" cap="none" spc="0">
                          <a:solidFill>
                            <a:schemeClr val="tx1"/>
                          </a:solidFill>
                          <a:effectLst/>
                        </a:rPr>
                        <a:t>Class Diversity</a:t>
                      </a:r>
                      <a:endParaRPr lang="en-IN" sz="1300" b="1"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Good</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Good</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Good</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Similar across batches</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0" marR="0" marT="85295" marB="1777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75527689"/>
                  </a:ext>
                </a:extLst>
              </a:tr>
              <a:tr h="581842">
                <a:tc>
                  <a:txBody>
                    <a:bodyPr/>
                    <a:lstStyle/>
                    <a:p>
                      <a:pPr>
                        <a:lnSpc>
                          <a:spcPct val="115000"/>
                        </a:lnSpc>
                        <a:spcAft>
                          <a:spcPts val="800"/>
                        </a:spcAft>
                      </a:pPr>
                      <a:r>
                        <a:rPr lang="en-IN" sz="1300" b="1" kern="0" cap="none" spc="0">
                          <a:solidFill>
                            <a:schemeClr val="tx1"/>
                          </a:solidFill>
                          <a:effectLst/>
                        </a:rPr>
                        <a:t>Training Speed</a:t>
                      </a:r>
                      <a:endParaRPr lang="en-IN" sz="1300" b="1"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Relatively Fast</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Fast</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Fastest</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Batch 64 fastest</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214884167"/>
                  </a:ext>
                </a:extLst>
              </a:tr>
              <a:tr h="581842">
                <a:tc>
                  <a:txBody>
                    <a:bodyPr/>
                    <a:lstStyle/>
                    <a:p>
                      <a:pPr>
                        <a:lnSpc>
                          <a:spcPct val="115000"/>
                        </a:lnSpc>
                        <a:spcAft>
                          <a:spcPts val="800"/>
                        </a:spcAft>
                      </a:pPr>
                      <a:r>
                        <a:rPr lang="en-IN" sz="1300" b="1" kern="0" cap="none" spc="0">
                          <a:solidFill>
                            <a:schemeClr val="tx1"/>
                          </a:solidFill>
                          <a:effectLst/>
                        </a:rPr>
                        <a:t>Generalization</a:t>
                      </a:r>
                      <a:endParaRPr lang="en-IN" sz="1300" b="1"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Needs further testing</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Needs further testing</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Needs further testing</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15000"/>
                        </a:lnSpc>
                        <a:spcAft>
                          <a:spcPts val="800"/>
                        </a:spcAft>
                      </a:pPr>
                      <a:r>
                        <a:rPr lang="en-IN" sz="1300" kern="0" cap="none" spc="0">
                          <a:solidFill>
                            <a:schemeClr val="tx1"/>
                          </a:solidFill>
                          <a:effectLst/>
                        </a:rPr>
                        <a:t>Unknown</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83455429"/>
                  </a:ext>
                </a:extLst>
              </a:tr>
              <a:tr h="581842">
                <a:tc>
                  <a:txBody>
                    <a:bodyPr/>
                    <a:lstStyle/>
                    <a:p>
                      <a:pPr>
                        <a:lnSpc>
                          <a:spcPct val="115000"/>
                        </a:lnSpc>
                        <a:spcAft>
                          <a:spcPts val="800"/>
                        </a:spcAft>
                      </a:pPr>
                      <a:r>
                        <a:rPr lang="en-IN" sz="1300" b="1" kern="0" cap="none" spc="0">
                          <a:solidFill>
                            <a:schemeClr val="tx1"/>
                          </a:solidFill>
                          <a:effectLst/>
                        </a:rPr>
                        <a:t>Memory Usage</a:t>
                      </a:r>
                      <a:endParaRPr lang="en-IN" sz="1300" b="1"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Low</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Moderate</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High</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26655" marR="26655"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15000"/>
                        </a:lnSpc>
                        <a:spcAft>
                          <a:spcPts val="800"/>
                        </a:spcAft>
                      </a:pPr>
                      <a:r>
                        <a:rPr lang="en-IN" sz="1300" kern="0" cap="none" spc="0">
                          <a:solidFill>
                            <a:schemeClr val="tx1"/>
                          </a:solidFill>
                          <a:effectLst/>
                        </a:rPr>
                        <a:t>Increases with batch size</a:t>
                      </a:r>
                      <a:endParaRPr lang="en-IN" sz="1300" kern="100" cap="none" spc="0">
                        <a:solidFill>
                          <a:schemeClr val="tx1"/>
                        </a:solidFill>
                        <a:effectLst/>
                        <a:latin typeface="Aptos" panose="020B0004020202020204" pitchFamily="34" charset="0"/>
                        <a:ea typeface="Aptos" panose="020B0004020202020204" pitchFamily="34" charset="0"/>
                        <a:cs typeface="Mangal" panose="02040503050203030202" pitchFamily="18" charset="0"/>
                      </a:endParaRPr>
                    </a:p>
                  </a:txBody>
                  <a:tcPr marL="0" marR="0" marT="85295" marB="1777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30300133"/>
                  </a:ext>
                </a:extLst>
              </a:tr>
              <a:tr h="368427">
                <a:tc>
                  <a:txBody>
                    <a:bodyPr/>
                    <a:lstStyle/>
                    <a:p>
                      <a:pPr>
                        <a:lnSpc>
                          <a:spcPct val="115000"/>
                        </a:lnSpc>
                      </a:pPr>
                      <a:endParaRPr lang="en-IN" sz="1300" b="1" kern="100" cap="none" spc="0">
                        <a:solidFill>
                          <a:schemeClr val="tx1"/>
                        </a:solidFill>
                        <a:effectLst/>
                        <a:latin typeface="Aptos" panose="020B0004020202020204" pitchFamily="34" charset="0"/>
                      </a:endParaRPr>
                    </a:p>
                  </a:txBody>
                  <a:tcPr marL="26655" marR="26655" marT="85295" marB="17770" anchor="b">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15000"/>
                        </a:lnSpc>
                      </a:pPr>
                      <a:endParaRPr lang="en-IN" sz="1300" kern="100" cap="none" spc="0">
                        <a:solidFill>
                          <a:schemeClr val="tx1"/>
                        </a:solidFill>
                        <a:effectLst/>
                        <a:latin typeface="Aptos" panose="020B0004020202020204" pitchFamily="34" charset="0"/>
                      </a:endParaRPr>
                    </a:p>
                  </a:txBody>
                  <a:tcPr marL="26655" marR="26655" marT="85295" marB="17770" anchor="b">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15000"/>
                        </a:lnSpc>
                      </a:pPr>
                      <a:endParaRPr lang="en-IN" sz="1300" kern="100" cap="none" spc="0">
                        <a:solidFill>
                          <a:schemeClr val="tx1"/>
                        </a:solidFill>
                        <a:effectLst/>
                        <a:latin typeface="Aptos" panose="020B0004020202020204" pitchFamily="34" charset="0"/>
                      </a:endParaRPr>
                    </a:p>
                  </a:txBody>
                  <a:tcPr marL="26655" marR="26655" marT="85295" marB="17770" anchor="b">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15000"/>
                        </a:lnSpc>
                      </a:pPr>
                      <a:endParaRPr lang="en-IN" sz="1300" kern="100" cap="none" spc="0">
                        <a:solidFill>
                          <a:schemeClr val="tx1"/>
                        </a:solidFill>
                        <a:effectLst/>
                        <a:latin typeface="Aptos" panose="020B0004020202020204" pitchFamily="34" charset="0"/>
                      </a:endParaRPr>
                    </a:p>
                  </a:txBody>
                  <a:tcPr marL="26655" marR="26655" marT="85295" marB="17770" anchor="b">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15000"/>
                        </a:lnSpc>
                      </a:pPr>
                      <a:endParaRPr lang="en-IN" sz="1300" kern="100" cap="none" spc="0">
                        <a:solidFill>
                          <a:schemeClr val="tx1"/>
                        </a:solidFill>
                        <a:effectLst/>
                        <a:latin typeface="Aptos" panose="020B0004020202020204" pitchFamily="34" charset="0"/>
                      </a:endParaRPr>
                    </a:p>
                  </a:txBody>
                  <a:tcPr marL="26655" marR="26655" marT="85295" marB="1777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59473849"/>
                  </a:ext>
                </a:extLst>
              </a:tr>
            </a:tbl>
          </a:graphicData>
        </a:graphic>
      </p:graphicFrame>
      <p:graphicFrame>
        <p:nvGraphicFramePr>
          <p:cNvPr id="7" name="Table 6">
            <a:extLst>
              <a:ext uri="{FF2B5EF4-FFF2-40B4-BE49-F238E27FC236}">
                <a16:creationId xmlns:a16="http://schemas.microsoft.com/office/drawing/2014/main" id="{E777C218-7645-6AAE-9B39-437DA8F2130F}"/>
              </a:ext>
            </a:extLst>
          </p:cNvPr>
          <p:cNvGraphicFramePr>
            <a:graphicFrameLocks noGrp="1"/>
          </p:cNvGraphicFramePr>
          <p:nvPr>
            <p:extLst>
              <p:ext uri="{D42A27DB-BD31-4B8C-83A1-F6EECF244321}">
                <p14:modId xmlns:p14="http://schemas.microsoft.com/office/powerpoint/2010/main" val="1414830266"/>
              </p:ext>
            </p:extLst>
          </p:nvPr>
        </p:nvGraphicFramePr>
        <p:xfrm>
          <a:off x="7085801" y="2158994"/>
          <a:ext cx="4801399" cy="3568816"/>
        </p:xfrm>
        <a:graphic>
          <a:graphicData uri="http://schemas.openxmlformats.org/drawingml/2006/table">
            <a:tbl>
              <a:tblPr/>
              <a:tblGrid>
                <a:gridCol w="589799">
                  <a:extLst>
                    <a:ext uri="{9D8B030D-6E8A-4147-A177-3AD203B41FA5}">
                      <a16:colId xmlns:a16="http://schemas.microsoft.com/office/drawing/2014/main" val="2403052650"/>
                    </a:ext>
                  </a:extLst>
                </a:gridCol>
                <a:gridCol w="1355807">
                  <a:extLst>
                    <a:ext uri="{9D8B030D-6E8A-4147-A177-3AD203B41FA5}">
                      <a16:colId xmlns:a16="http://schemas.microsoft.com/office/drawing/2014/main" val="3720650333"/>
                    </a:ext>
                  </a:extLst>
                </a:gridCol>
                <a:gridCol w="2855793">
                  <a:extLst>
                    <a:ext uri="{9D8B030D-6E8A-4147-A177-3AD203B41FA5}">
                      <a16:colId xmlns:a16="http://schemas.microsoft.com/office/drawing/2014/main" val="560081115"/>
                    </a:ext>
                  </a:extLst>
                </a:gridCol>
              </a:tblGrid>
              <a:tr h="712340">
                <a:tc>
                  <a:txBody>
                    <a:bodyPr/>
                    <a:lstStyle/>
                    <a:p>
                      <a:pPr algn="ctr" rtl="0" fontAlgn="b">
                        <a:lnSpc>
                          <a:spcPct val="150000"/>
                        </a:lnSpc>
                      </a:pPr>
                      <a:r>
                        <a:rPr lang="en-IN" sz="1600" dirty="0">
                          <a:effectLst/>
                          <a:latin typeface="Times New Roman" panose="02020603050405020304" pitchFamily="18" charset="0"/>
                          <a:cs typeface="Times New Roman" panose="02020603050405020304" pitchFamily="18" charset="0"/>
                        </a:rPr>
                        <a:t>Batch Size</a:t>
                      </a:r>
                    </a:p>
                  </a:txBody>
                  <a:tcPr marL="12094" marR="12094" marT="8063" marB="80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lnSpc>
                          <a:spcPct val="150000"/>
                        </a:lnSpc>
                      </a:pPr>
                      <a:r>
                        <a:rPr lang="en-IN" sz="1600" dirty="0">
                          <a:effectLst/>
                          <a:latin typeface="Times New Roman" panose="02020603050405020304" pitchFamily="18" charset="0"/>
                          <a:cs typeface="Times New Roman" panose="02020603050405020304" pitchFamily="18" charset="0"/>
                        </a:rPr>
                        <a:t>Accuracy Metrics</a:t>
                      </a:r>
                    </a:p>
                  </a:txBody>
                  <a:tcPr marL="12094" marR="12094" marT="8063" marB="80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lnSpc>
                          <a:spcPct val="150000"/>
                        </a:lnSpc>
                      </a:pPr>
                      <a:r>
                        <a:rPr lang="en-IN" sz="1600">
                          <a:effectLst/>
                          <a:latin typeface="Times New Roman" panose="02020603050405020304" pitchFamily="18" charset="0"/>
                          <a:cs typeface="Times New Roman" panose="02020603050405020304" pitchFamily="18" charset="0"/>
                        </a:rPr>
                        <a:t>Observations</a:t>
                      </a:r>
                    </a:p>
                  </a:txBody>
                  <a:tcPr marL="12094" marR="12094" marT="8063" marB="80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07004"/>
                      </a:solidFill>
                      <a:prstDash val="solid"/>
                      <a:round/>
                      <a:headEnd type="none" w="med" len="med"/>
                      <a:tailEnd type="none" w="med" len="med"/>
                    </a:lnB>
                    <a:noFill/>
                  </a:tcPr>
                </a:tc>
                <a:extLst>
                  <a:ext uri="{0D108BD9-81ED-4DB2-BD59-A6C34878D82A}">
                    <a16:rowId xmlns:a16="http://schemas.microsoft.com/office/drawing/2014/main" val="4081289762"/>
                  </a:ext>
                </a:extLst>
              </a:tr>
              <a:tr h="480416">
                <a:tc>
                  <a:txBody>
                    <a:bodyPr/>
                    <a:lstStyle/>
                    <a:p>
                      <a:pPr algn="ctr" rtl="0" fontAlgn="b">
                        <a:lnSpc>
                          <a:spcPct val="150000"/>
                        </a:lnSpc>
                      </a:pPr>
                      <a:r>
                        <a:rPr lang="en-IN" sz="1600">
                          <a:effectLst/>
                          <a:latin typeface="Times New Roman" panose="02020603050405020304" pitchFamily="18" charset="0"/>
                          <a:cs typeface="Times New Roman" panose="02020603050405020304" pitchFamily="18" charset="0"/>
                        </a:rPr>
                        <a:t>16</a:t>
                      </a:r>
                    </a:p>
                  </a:txBody>
                  <a:tcPr marL="12094" marR="12094" marT="8063" marB="80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lnSpc>
                          <a:spcPct val="150000"/>
                        </a:lnSpc>
                      </a:pPr>
                      <a:r>
                        <a:rPr lang="en-IN" sz="1600" dirty="0">
                          <a:effectLst/>
                          <a:latin typeface="Times New Roman" panose="02020603050405020304" pitchFamily="18" charset="0"/>
                          <a:cs typeface="Times New Roman" panose="02020603050405020304" pitchFamily="18" charset="0"/>
                        </a:rPr>
                        <a:t>High</a:t>
                      </a:r>
                    </a:p>
                  </a:txBody>
                  <a:tcPr marL="12094" marR="12094" marT="8063" marB="8063" anchor="ctr">
                    <a:lnL w="9525" cap="flat" cmpd="sng" algn="ctr">
                      <a:solidFill>
                        <a:srgbClr val="CCCCCC"/>
                      </a:solidFill>
                      <a:prstDash val="solid"/>
                      <a:round/>
                      <a:headEnd type="none" w="med" len="med"/>
                      <a:tailEnd type="none" w="med" len="med"/>
                    </a:lnL>
                    <a:lnR w="9525" cap="flat" cmpd="sng" algn="ctr">
                      <a:solidFill>
                        <a:srgbClr val="207004"/>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lnSpc>
                          <a:spcPct val="150000"/>
                        </a:lnSpc>
                      </a:pPr>
                      <a:r>
                        <a:rPr lang="en-IN" sz="1600">
                          <a:effectLst/>
                          <a:latin typeface="Times New Roman" panose="02020603050405020304" pitchFamily="18" charset="0"/>
                          <a:cs typeface="Times New Roman" panose="02020603050405020304" pitchFamily="18" charset="0"/>
                        </a:rPr>
                        <a:t>More false positives, less consistent detection</a:t>
                      </a:r>
                      <a:endParaRPr lang="en-IN" sz="1600" dirty="0">
                        <a:effectLst/>
                        <a:latin typeface="Times New Roman" panose="02020603050405020304" pitchFamily="18" charset="0"/>
                        <a:cs typeface="Times New Roman" panose="02020603050405020304" pitchFamily="18" charset="0"/>
                      </a:endParaRPr>
                    </a:p>
                  </a:txBody>
                  <a:tcPr marL="0" marR="0" marT="8063" marB="8063" anchor="ctr">
                    <a:lnL w="9525" cap="flat" cmpd="sng" algn="ctr">
                      <a:solidFill>
                        <a:srgbClr val="207004"/>
                      </a:solidFill>
                      <a:prstDash val="solid"/>
                      <a:round/>
                      <a:headEnd type="none" w="med" len="med"/>
                      <a:tailEnd type="none" w="med" len="med"/>
                    </a:lnL>
                    <a:lnR w="9525" cap="flat" cmpd="sng" algn="ctr">
                      <a:solidFill>
                        <a:srgbClr val="207004"/>
                      </a:solidFill>
                      <a:prstDash val="solid"/>
                      <a:round/>
                      <a:headEnd type="none" w="med" len="med"/>
                      <a:tailEnd type="none" w="med" len="med"/>
                    </a:lnR>
                    <a:lnT w="9525" cap="flat" cmpd="sng" algn="ctr">
                      <a:solidFill>
                        <a:srgbClr val="207004"/>
                      </a:solidFill>
                      <a:prstDash val="solid"/>
                      <a:round/>
                      <a:headEnd type="none" w="med" len="med"/>
                      <a:tailEnd type="none" w="med" len="med"/>
                    </a:lnT>
                    <a:lnB w="9525" cap="flat" cmpd="sng" algn="ctr">
                      <a:solidFill>
                        <a:srgbClr val="007604"/>
                      </a:solidFill>
                      <a:prstDash val="solid"/>
                      <a:round/>
                      <a:headEnd type="none" w="med" len="med"/>
                      <a:tailEnd type="none" w="med" len="med"/>
                    </a:lnB>
                    <a:noFill/>
                  </a:tcPr>
                </a:tc>
                <a:extLst>
                  <a:ext uri="{0D108BD9-81ED-4DB2-BD59-A6C34878D82A}">
                    <a16:rowId xmlns:a16="http://schemas.microsoft.com/office/drawing/2014/main" val="430854952"/>
                  </a:ext>
                </a:extLst>
              </a:tr>
              <a:tr h="997458">
                <a:tc>
                  <a:txBody>
                    <a:bodyPr/>
                    <a:lstStyle/>
                    <a:p>
                      <a:pPr algn="ctr" rtl="0" fontAlgn="b">
                        <a:lnSpc>
                          <a:spcPct val="150000"/>
                        </a:lnSpc>
                      </a:pPr>
                      <a:r>
                        <a:rPr lang="en-IN" sz="1600">
                          <a:effectLst/>
                          <a:latin typeface="Times New Roman" panose="02020603050405020304" pitchFamily="18" charset="0"/>
                          <a:cs typeface="Times New Roman" panose="02020603050405020304" pitchFamily="18" charset="0"/>
                        </a:rPr>
                        <a:t>32</a:t>
                      </a:r>
                    </a:p>
                  </a:txBody>
                  <a:tcPr marL="12094" marR="12094" marT="8063" marB="80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lnSpc>
                          <a:spcPct val="150000"/>
                        </a:lnSpc>
                      </a:pPr>
                      <a:r>
                        <a:rPr lang="en-IN" sz="1600">
                          <a:effectLst/>
                          <a:latin typeface="Times New Roman" panose="02020603050405020304" pitchFamily="18" charset="0"/>
                          <a:cs typeface="Times New Roman" panose="02020603050405020304" pitchFamily="18" charset="0"/>
                        </a:rPr>
                        <a:t>Balanced</a:t>
                      </a:r>
                    </a:p>
                  </a:txBody>
                  <a:tcPr marL="12094" marR="12094" marT="8063" marB="8063" anchor="ctr">
                    <a:lnL w="9525" cap="flat" cmpd="sng" algn="ctr">
                      <a:solidFill>
                        <a:srgbClr val="CCCCCC"/>
                      </a:solidFill>
                      <a:prstDash val="solid"/>
                      <a:round/>
                      <a:headEnd type="none" w="med" len="med"/>
                      <a:tailEnd type="none" w="med" len="med"/>
                    </a:lnL>
                    <a:lnR w="9525" cap="flat" cmpd="sng" algn="ctr">
                      <a:solidFill>
                        <a:srgbClr val="007604"/>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lnSpc>
                          <a:spcPct val="150000"/>
                        </a:lnSpc>
                      </a:pPr>
                      <a:r>
                        <a:rPr lang="en-US" sz="1600" dirty="0">
                          <a:effectLst/>
                          <a:latin typeface="Times New Roman" panose="02020603050405020304" pitchFamily="18" charset="0"/>
                          <a:cs typeface="Times New Roman" panose="02020603050405020304" pitchFamily="18" charset="0"/>
                        </a:rPr>
                        <a:t>Good balance of accuracy &amp; efficiency, fewer false positives, consistent detection, good generalization potential</a:t>
                      </a:r>
                    </a:p>
                  </a:txBody>
                  <a:tcPr marL="0" marR="0" marT="8063" marB="8063" anchor="ctr">
                    <a:lnL w="9525" cap="flat" cmpd="sng" algn="ctr">
                      <a:solidFill>
                        <a:srgbClr val="007604"/>
                      </a:solidFill>
                      <a:prstDash val="solid"/>
                      <a:round/>
                      <a:headEnd type="none" w="med" len="med"/>
                      <a:tailEnd type="none" w="med" len="med"/>
                    </a:lnL>
                    <a:lnR w="9525" cap="flat" cmpd="sng" algn="ctr">
                      <a:solidFill>
                        <a:srgbClr val="007604"/>
                      </a:solidFill>
                      <a:prstDash val="solid"/>
                      <a:round/>
                      <a:headEnd type="none" w="med" len="med"/>
                      <a:tailEnd type="none" w="med" len="med"/>
                    </a:lnR>
                    <a:lnT w="9525" cap="flat" cmpd="sng" algn="ctr">
                      <a:solidFill>
                        <a:srgbClr val="007604"/>
                      </a:solidFill>
                      <a:prstDash val="solid"/>
                      <a:round/>
                      <a:headEnd type="none" w="med" len="med"/>
                      <a:tailEnd type="none" w="med" len="med"/>
                    </a:lnT>
                    <a:lnB w="9525" cap="flat" cmpd="sng" algn="ctr">
                      <a:solidFill>
                        <a:srgbClr val="C07904"/>
                      </a:solidFill>
                      <a:prstDash val="solid"/>
                      <a:round/>
                      <a:headEnd type="none" w="med" len="med"/>
                      <a:tailEnd type="none" w="med" len="med"/>
                    </a:lnB>
                    <a:noFill/>
                  </a:tcPr>
                </a:tc>
                <a:extLst>
                  <a:ext uri="{0D108BD9-81ED-4DB2-BD59-A6C34878D82A}">
                    <a16:rowId xmlns:a16="http://schemas.microsoft.com/office/drawing/2014/main" val="2078948828"/>
                  </a:ext>
                </a:extLst>
              </a:tr>
              <a:tr h="480416">
                <a:tc>
                  <a:txBody>
                    <a:bodyPr/>
                    <a:lstStyle/>
                    <a:p>
                      <a:pPr algn="ctr" rtl="0" fontAlgn="b">
                        <a:lnSpc>
                          <a:spcPct val="150000"/>
                        </a:lnSpc>
                      </a:pPr>
                      <a:r>
                        <a:rPr lang="en-IN" sz="1800">
                          <a:effectLst/>
                        </a:rPr>
                        <a:t>64</a:t>
                      </a:r>
                    </a:p>
                  </a:txBody>
                  <a:tcPr marL="12094" marR="12094" marT="8063" marB="80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lnSpc>
                          <a:spcPct val="150000"/>
                        </a:lnSpc>
                      </a:pPr>
                      <a:r>
                        <a:rPr lang="en-IN" sz="1800">
                          <a:effectLst/>
                        </a:rPr>
                        <a:t>Slightly faster</a:t>
                      </a:r>
                    </a:p>
                  </a:txBody>
                  <a:tcPr marL="12094" marR="12094" marT="8063" marB="8063" anchor="ctr">
                    <a:lnL w="9525" cap="flat" cmpd="sng" algn="ctr">
                      <a:solidFill>
                        <a:srgbClr val="CCCCCC"/>
                      </a:solidFill>
                      <a:prstDash val="solid"/>
                      <a:round/>
                      <a:headEnd type="none" w="med" len="med"/>
                      <a:tailEnd type="none" w="med" len="med"/>
                    </a:lnL>
                    <a:lnR w="9525" cap="flat" cmpd="sng" algn="ctr">
                      <a:solidFill>
                        <a:srgbClr val="C07904"/>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lnSpc>
                          <a:spcPct val="150000"/>
                        </a:lnSpc>
                      </a:pPr>
                      <a:r>
                        <a:rPr lang="en-US" sz="1800" dirty="0">
                          <a:effectLst/>
                        </a:rPr>
                        <a:t>Similar accuracy to batch size 32</a:t>
                      </a:r>
                    </a:p>
                  </a:txBody>
                  <a:tcPr marL="0" marR="0" marT="8063" marB="8063" anchor="ctr">
                    <a:lnL w="9525" cap="flat" cmpd="sng" algn="ctr">
                      <a:solidFill>
                        <a:srgbClr val="C07904"/>
                      </a:solidFill>
                      <a:prstDash val="solid"/>
                      <a:round/>
                      <a:headEnd type="none" w="med" len="med"/>
                      <a:tailEnd type="none" w="med" len="med"/>
                    </a:lnL>
                    <a:lnR w="9525" cap="flat" cmpd="sng" algn="ctr">
                      <a:solidFill>
                        <a:srgbClr val="C07904"/>
                      </a:solidFill>
                      <a:prstDash val="solid"/>
                      <a:round/>
                      <a:headEnd type="none" w="med" len="med"/>
                      <a:tailEnd type="none" w="med" len="med"/>
                    </a:lnR>
                    <a:lnT w="9525" cap="flat" cmpd="sng" algn="ctr">
                      <a:solidFill>
                        <a:srgbClr val="C07904"/>
                      </a:solidFill>
                      <a:prstDash val="solid"/>
                      <a:round/>
                      <a:headEnd type="none" w="med" len="med"/>
                      <a:tailEnd type="none" w="med" len="med"/>
                    </a:lnT>
                    <a:lnB w="9525" cap="flat" cmpd="sng" algn="ctr">
                      <a:solidFill>
                        <a:srgbClr val="C07904"/>
                      </a:solidFill>
                      <a:prstDash val="solid"/>
                      <a:round/>
                      <a:headEnd type="none" w="med" len="med"/>
                      <a:tailEnd type="none" w="med" len="med"/>
                    </a:lnB>
                    <a:noFill/>
                  </a:tcPr>
                </a:tc>
                <a:extLst>
                  <a:ext uri="{0D108BD9-81ED-4DB2-BD59-A6C34878D82A}">
                    <a16:rowId xmlns:a16="http://schemas.microsoft.com/office/drawing/2014/main" val="2979160739"/>
                  </a:ext>
                </a:extLst>
              </a:tr>
            </a:tbl>
          </a:graphicData>
        </a:graphic>
      </p:graphicFrame>
    </p:spTree>
    <p:extLst>
      <p:ext uri="{BB962C8B-B14F-4D97-AF65-F5344CB8AC3E}">
        <p14:creationId xmlns:p14="http://schemas.microsoft.com/office/powerpoint/2010/main" val="3407978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7ECA79-EBD4-C7FE-60CA-D7CFBD2FE585}"/>
              </a:ext>
            </a:extLst>
          </p:cNvPr>
          <p:cNvSpPr txBox="1"/>
          <p:nvPr/>
        </p:nvSpPr>
        <p:spPr>
          <a:xfrm>
            <a:off x="0" y="176917"/>
            <a:ext cx="12061371" cy="1569660"/>
          </a:xfrm>
          <a:prstGeom prst="rect">
            <a:avLst/>
          </a:prstGeom>
          <a:noFill/>
        </p:spPr>
        <p:txBody>
          <a:bodyPr wrap="square">
            <a:spAutoFit/>
          </a:bodyPr>
          <a:lstStyle/>
          <a:p>
            <a:pPr algn="ctr"/>
            <a:r>
              <a:rPr lang="en-IN" sz="2800" dirty="0"/>
              <a:t>Recommendation: </a:t>
            </a:r>
          </a:p>
          <a:p>
            <a:pPr algn="ctr"/>
            <a:endParaRPr lang="en-IN" sz="2800" dirty="0"/>
          </a:p>
          <a:p>
            <a:pPr algn="ctr"/>
            <a:r>
              <a:rPr lang="en-US" sz="2000" dirty="0">
                <a:latin typeface="Times New Roman" panose="02020603050405020304" pitchFamily="18" charset="0"/>
                <a:cs typeface="Times New Roman" panose="02020603050405020304" pitchFamily="18" charset="0"/>
              </a:rPr>
              <a:t>Batch size 32 is the optimal choice due to its balanced performance, reduced false positives, consistent detection, and promising generalization potential</a:t>
            </a:r>
            <a:endParaRPr lang="en-IN" sz="2000" dirty="0">
              <a:latin typeface="Times New Roman" panose="02020603050405020304" pitchFamily="18" charset="0"/>
              <a:cs typeface="Times New Roman" panose="02020603050405020304" pitchFamily="18" charset="0"/>
            </a:endParaRPr>
          </a:p>
        </p:txBody>
      </p:sp>
      <p:pic>
        <p:nvPicPr>
          <p:cNvPr id="8" name="Picture 7" descr="A collage of a road with cars&#10;&#10;Description automatically generated">
            <a:extLst>
              <a:ext uri="{FF2B5EF4-FFF2-40B4-BE49-F238E27FC236}">
                <a16:creationId xmlns:a16="http://schemas.microsoft.com/office/drawing/2014/main" id="{0E4FC19E-9227-E4CE-7A06-B7FE5924B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829" y="2964543"/>
            <a:ext cx="3301999" cy="3301999"/>
          </a:xfrm>
          <a:prstGeom prst="rect">
            <a:avLst/>
          </a:prstGeom>
        </p:spPr>
      </p:pic>
      <p:pic>
        <p:nvPicPr>
          <p:cNvPr id="10" name="Picture 9" descr="A collage of a road with cars&#10;&#10;Description automatically generated">
            <a:extLst>
              <a:ext uri="{FF2B5EF4-FFF2-40B4-BE49-F238E27FC236}">
                <a16:creationId xmlns:a16="http://schemas.microsoft.com/office/drawing/2014/main" id="{F9062E9B-EB99-9556-98DD-E808CAC0F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28" y="2964543"/>
            <a:ext cx="3176229" cy="3176229"/>
          </a:xfrm>
          <a:prstGeom prst="rect">
            <a:avLst/>
          </a:prstGeom>
        </p:spPr>
      </p:pic>
      <p:pic>
        <p:nvPicPr>
          <p:cNvPr id="12" name="Picture 11" descr="A collage of a road with cars&#10;&#10;Description automatically generated">
            <a:extLst>
              <a:ext uri="{FF2B5EF4-FFF2-40B4-BE49-F238E27FC236}">
                <a16:creationId xmlns:a16="http://schemas.microsoft.com/office/drawing/2014/main" id="{DB4937EC-925A-C21B-E750-93C212B1C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686" y="2993600"/>
            <a:ext cx="3301999" cy="3301999"/>
          </a:xfrm>
          <a:prstGeom prst="rect">
            <a:avLst/>
          </a:prstGeom>
        </p:spPr>
      </p:pic>
    </p:spTree>
    <p:extLst>
      <p:ext uri="{BB962C8B-B14F-4D97-AF65-F5344CB8AC3E}">
        <p14:creationId xmlns:p14="http://schemas.microsoft.com/office/powerpoint/2010/main" val="2639519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7" name="Rectangle 26">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5" name="Rectangle 34">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3" name="Rectangle 32">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Rectangle 1">
            <a:extLst>
              <a:ext uri="{FF2B5EF4-FFF2-40B4-BE49-F238E27FC236}">
                <a16:creationId xmlns:a16="http://schemas.microsoft.com/office/drawing/2014/main" id="{1DA577F2-F460-14DA-973B-0A5B40815816}"/>
              </a:ext>
            </a:extLst>
          </p:cNvPr>
          <p:cNvSpPr>
            <a:spLocks noChangeArrowheads="1"/>
          </p:cNvSpPr>
          <p:nvPr/>
        </p:nvSpPr>
        <p:spPr bwMode="auto">
          <a:xfrm>
            <a:off x="3077149" y="58134"/>
            <a:ext cx="6967536" cy="9697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4800" b="1" i="0" u="none" strike="noStrike" cap="none" normalizeH="0" baseline="0" dirty="0">
                <a:ln>
                  <a:noFill/>
                </a:ln>
                <a:effectLst/>
                <a:latin typeface="Times New Roman" panose="02020603050405020304" pitchFamily="18" charset="0"/>
                <a:ea typeface="+mj-ea"/>
                <a:cs typeface="Times New Roman" panose="02020603050405020304" pitchFamily="18" charset="0"/>
              </a:rPr>
              <a:t>Prediction the Model</a:t>
            </a:r>
          </a:p>
        </p:txBody>
      </p:sp>
      <p:graphicFrame>
        <p:nvGraphicFramePr>
          <p:cNvPr id="5" name="Table 4">
            <a:extLst>
              <a:ext uri="{FF2B5EF4-FFF2-40B4-BE49-F238E27FC236}">
                <a16:creationId xmlns:a16="http://schemas.microsoft.com/office/drawing/2014/main" id="{A09D01D7-16AC-28B2-328A-5DBDC2C28AFB}"/>
              </a:ext>
            </a:extLst>
          </p:cNvPr>
          <p:cNvGraphicFramePr>
            <a:graphicFrameLocks noGrp="1"/>
          </p:cNvGraphicFramePr>
          <p:nvPr>
            <p:extLst>
              <p:ext uri="{D42A27DB-BD31-4B8C-83A1-F6EECF244321}">
                <p14:modId xmlns:p14="http://schemas.microsoft.com/office/powerpoint/2010/main" val="664847666"/>
              </p:ext>
            </p:extLst>
          </p:nvPr>
        </p:nvGraphicFramePr>
        <p:xfrm>
          <a:off x="4702629" y="1566976"/>
          <a:ext cx="7177114" cy="4479852"/>
        </p:xfrm>
        <a:graphic>
          <a:graphicData uri="http://schemas.openxmlformats.org/drawingml/2006/table">
            <a:tbl>
              <a:tblPr firstRow="1" firstCol="1" bandRow="1">
                <a:noFill/>
                <a:tableStyleId>{5C22544A-7EE6-4342-B048-85BDC9FD1C3A}</a:tableStyleId>
              </a:tblPr>
              <a:tblGrid>
                <a:gridCol w="1333157">
                  <a:extLst>
                    <a:ext uri="{9D8B030D-6E8A-4147-A177-3AD203B41FA5}">
                      <a16:colId xmlns:a16="http://schemas.microsoft.com/office/drawing/2014/main" val="4154840400"/>
                    </a:ext>
                  </a:extLst>
                </a:gridCol>
                <a:gridCol w="1366810">
                  <a:extLst>
                    <a:ext uri="{9D8B030D-6E8A-4147-A177-3AD203B41FA5}">
                      <a16:colId xmlns:a16="http://schemas.microsoft.com/office/drawing/2014/main" val="1126881922"/>
                    </a:ext>
                  </a:extLst>
                </a:gridCol>
                <a:gridCol w="1018892">
                  <a:extLst>
                    <a:ext uri="{9D8B030D-6E8A-4147-A177-3AD203B41FA5}">
                      <a16:colId xmlns:a16="http://schemas.microsoft.com/office/drawing/2014/main" val="3336124391"/>
                    </a:ext>
                  </a:extLst>
                </a:gridCol>
                <a:gridCol w="976484">
                  <a:extLst>
                    <a:ext uri="{9D8B030D-6E8A-4147-A177-3AD203B41FA5}">
                      <a16:colId xmlns:a16="http://schemas.microsoft.com/office/drawing/2014/main" val="532468979"/>
                    </a:ext>
                  </a:extLst>
                </a:gridCol>
                <a:gridCol w="822778">
                  <a:extLst>
                    <a:ext uri="{9D8B030D-6E8A-4147-A177-3AD203B41FA5}">
                      <a16:colId xmlns:a16="http://schemas.microsoft.com/office/drawing/2014/main" val="1406637425"/>
                    </a:ext>
                  </a:extLst>
                </a:gridCol>
                <a:gridCol w="1658993">
                  <a:extLst>
                    <a:ext uri="{9D8B030D-6E8A-4147-A177-3AD203B41FA5}">
                      <a16:colId xmlns:a16="http://schemas.microsoft.com/office/drawing/2014/main" val="1535223689"/>
                    </a:ext>
                  </a:extLst>
                </a:gridCol>
              </a:tblGrid>
              <a:tr h="563335">
                <a:tc>
                  <a:txBody>
                    <a:bodyPr/>
                    <a:lstStyle/>
                    <a:p>
                      <a:pPr algn="ctr">
                        <a:lnSpc>
                          <a:spcPct val="115000"/>
                        </a:lnSpc>
                        <a:spcAft>
                          <a:spcPts val="800"/>
                        </a:spcAft>
                      </a:pPr>
                      <a:r>
                        <a:rPr lang="en-IN" sz="1400" b="0" kern="0" cap="all" spc="150" dirty="0">
                          <a:solidFill>
                            <a:schemeClr val="lt1"/>
                          </a:solidFill>
                          <a:effectLst/>
                          <a:latin typeface="Times New Roman" panose="02020603050405020304" pitchFamily="18" charset="0"/>
                          <a:cs typeface="Times New Roman" panose="02020603050405020304" pitchFamily="18" charset="0"/>
                        </a:rPr>
                        <a:t>Confidence Threshold</a:t>
                      </a:r>
                      <a:endParaRPr lang="en-IN" sz="1400" b="0" kern="100" cap="all" spc="150" dirty="0">
                        <a:solidFill>
                          <a:schemeClr val="lt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lnL>
                    <a:lnR w="12700" cmpd="sng">
                      <a:noFill/>
                    </a:lnR>
                    <a:lnT w="12700" cmpd="sng">
                      <a:noFill/>
                    </a:lnT>
                    <a:lnB w="38100" cmpd="sng">
                      <a:noFill/>
                    </a:lnB>
                    <a:solidFill>
                      <a:srgbClr val="505356"/>
                    </a:solidFill>
                  </a:tcPr>
                </a:tc>
                <a:tc>
                  <a:txBody>
                    <a:bodyPr/>
                    <a:lstStyle/>
                    <a:p>
                      <a:pPr algn="ctr">
                        <a:lnSpc>
                          <a:spcPct val="115000"/>
                        </a:lnSpc>
                        <a:spcAft>
                          <a:spcPts val="800"/>
                        </a:spcAft>
                      </a:pPr>
                      <a:r>
                        <a:rPr lang="en-IN" sz="1400" b="0" kern="0" cap="all" spc="150" dirty="0">
                          <a:solidFill>
                            <a:schemeClr val="lt1"/>
                          </a:solidFill>
                          <a:effectLst/>
                          <a:latin typeface="Times New Roman" panose="02020603050405020304" pitchFamily="18" charset="0"/>
                          <a:cs typeface="Times New Roman" panose="02020603050405020304" pitchFamily="18" charset="0"/>
                        </a:rPr>
                        <a:t>Number of Predictions</a:t>
                      </a:r>
                      <a:endParaRPr lang="en-IN" sz="1400" b="0" kern="100" cap="all" spc="150" dirty="0">
                        <a:solidFill>
                          <a:schemeClr val="lt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lnL>
                    <a:lnR w="12700" cmpd="sng">
                      <a:noFill/>
                    </a:lnR>
                    <a:lnT w="12700" cmpd="sng">
                      <a:noFill/>
                    </a:lnT>
                    <a:lnB w="38100" cmpd="sng">
                      <a:noFill/>
                    </a:lnB>
                    <a:solidFill>
                      <a:srgbClr val="505356"/>
                    </a:solidFill>
                  </a:tcPr>
                </a:tc>
                <a:tc>
                  <a:txBody>
                    <a:bodyPr/>
                    <a:lstStyle/>
                    <a:p>
                      <a:pPr algn="ctr">
                        <a:lnSpc>
                          <a:spcPct val="115000"/>
                        </a:lnSpc>
                        <a:spcAft>
                          <a:spcPts val="800"/>
                        </a:spcAft>
                      </a:pPr>
                      <a:r>
                        <a:rPr lang="en-IN" sz="1400" b="0" kern="0" cap="all" spc="150" dirty="0">
                          <a:solidFill>
                            <a:schemeClr val="lt1"/>
                          </a:solidFill>
                          <a:effectLst/>
                          <a:latin typeface="Times New Roman" panose="02020603050405020304" pitchFamily="18" charset="0"/>
                          <a:cs typeface="Times New Roman" panose="02020603050405020304" pitchFamily="18" charset="0"/>
                        </a:rPr>
                        <a:t>Accuracy</a:t>
                      </a:r>
                      <a:endParaRPr lang="en-IN" sz="1400" b="0" kern="100" cap="all" spc="150" dirty="0">
                        <a:solidFill>
                          <a:schemeClr val="lt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lnL>
                    <a:lnR w="12700" cmpd="sng">
                      <a:noFill/>
                    </a:lnR>
                    <a:lnT w="12700" cmpd="sng">
                      <a:noFill/>
                    </a:lnT>
                    <a:lnB w="38100" cmpd="sng">
                      <a:noFill/>
                    </a:lnB>
                    <a:solidFill>
                      <a:srgbClr val="505356"/>
                    </a:solidFill>
                  </a:tcPr>
                </a:tc>
                <a:tc>
                  <a:txBody>
                    <a:bodyPr/>
                    <a:lstStyle/>
                    <a:p>
                      <a:pPr algn="ctr">
                        <a:lnSpc>
                          <a:spcPct val="115000"/>
                        </a:lnSpc>
                        <a:spcAft>
                          <a:spcPts val="800"/>
                        </a:spcAft>
                      </a:pPr>
                      <a:r>
                        <a:rPr lang="en-IN" sz="1400" b="0" kern="0" cap="all" spc="150" dirty="0">
                          <a:solidFill>
                            <a:schemeClr val="lt1"/>
                          </a:solidFill>
                          <a:effectLst/>
                          <a:latin typeface="Times New Roman" panose="02020603050405020304" pitchFamily="18" charset="0"/>
                          <a:cs typeface="Times New Roman" panose="02020603050405020304" pitchFamily="18" charset="0"/>
                        </a:rPr>
                        <a:t>Precision</a:t>
                      </a:r>
                      <a:endParaRPr lang="en-IN" sz="1400" b="0" kern="100" cap="all" spc="150" dirty="0">
                        <a:solidFill>
                          <a:schemeClr val="lt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lnL>
                    <a:lnR w="12700" cmpd="sng">
                      <a:noFill/>
                    </a:lnR>
                    <a:lnT w="12700" cmpd="sng">
                      <a:noFill/>
                    </a:lnT>
                    <a:lnB w="38100" cmpd="sng">
                      <a:noFill/>
                    </a:lnB>
                    <a:solidFill>
                      <a:srgbClr val="505356"/>
                    </a:solidFill>
                  </a:tcPr>
                </a:tc>
                <a:tc>
                  <a:txBody>
                    <a:bodyPr/>
                    <a:lstStyle/>
                    <a:p>
                      <a:pPr algn="ctr">
                        <a:lnSpc>
                          <a:spcPct val="115000"/>
                        </a:lnSpc>
                        <a:spcAft>
                          <a:spcPts val="800"/>
                        </a:spcAft>
                      </a:pPr>
                      <a:r>
                        <a:rPr lang="en-IN" sz="1400" b="0" kern="0" cap="all" spc="150">
                          <a:solidFill>
                            <a:schemeClr val="lt1"/>
                          </a:solidFill>
                          <a:effectLst/>
                          <a:latin typeface="Times New Roman" panose="02020603050405020304" pitchFamily="18" charset="0"/>
                          <a:cs typeface="Times New Roman" panose="02020603050405020304" pitchFamily="18" charset="0"/>
                        </a:rPr>
                        <a:t>Recall</a:t>
                      </a:r>
                      <a:endParaRPr lang="en-IN" sz="1400" b="0" kern="100" cap="all" spc="150">
                        <a:solidFill>
                          <a:schemeClr val="lt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lnL>
                    <a:lnR w="12700" cmpd="sng">
                      <a:noFill/>
                    </a:lnR>
                    <a:lnT w="12700" cmpd="sng">
                      <a:noFill/>
                    </a:lnT>
                    <a:lnB w="38100" cmpd="sng">
                      <a:noFill/>
                    </a:lnB>
                    <a:solidFill>
                      <a:srgbClr val="505356"/>
                    </a:solidFill>
                  </a:tcPr>
                </a:tc>
                <a:tc>
                  <a:txBody>
                    <a:bodyPr/>
                    <a:lstStyle/>
                    <a:p>
                      <a:pPr algn="ctr">
                        <a:lnSpc>
                          <a:spcPct val="115000"/>
                        </a:lnSpc>
                        <a:spcAft>
                          <a:spcPts val="800"/>
                        </a:spcAft>
                      </a:pPr>
                      <a:r>
                        <a:rPr lang="en-IN" sz="1400" b="0" kern="0" cap="all" spc="150" dirty="0">
                          <a:solidFill>
                            <a:schemeClr val="lt1"/>
                          </a:solidFill>
                          <a:effectLst/>
                          <a:latin typeface="Times New Roman" panose="02020603050405020304" pitchFamily="18" charset="0"/>
                          <a:cs typeface="Times New Roman" panose="02020603050405020304" pitchFamily="18" charset="0"/>
                        </a:rPr>
                        <a:t>Best Use Case</a:t>
                      </a:r>
                      <a:endParaRPr lang="en-IN" sz="1400" b="0" kern="100" cap="all" spc="150" dirty="0">
                        <a:solidFill>
                          <a:schemeClr val="lt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4118179947"/>
                  </a:ext>
                </a:extLst>
              </a:tr>
              <a:tr h="796009">
                <a:tc>
                  <a:txBody>
                    <a:bodyPr/>
                    <a:lstStyle/>
                    <a:p>
                      <a:pPr algn="ctr">
                        <a:lnSpc>
                          <a:spcPct val="115000"/>
                        </a:lnSpc>
                        <a:spcAft>
                          <a:spcPts val="800"/>
                        </a:spcAft>
                      </a:pPr>
                      <a:r>
                        <a:rPr lang="en-IN" sz="1400" b="1" kern="0" cap="none" spc="0" dirty="0">
                          <a:solidFill>
                            <a:schemeClr val="tx1"/>
                          </a:solidFill>
                          <a:effectLst/>
                          <a:latin typeface="Times New Roman" panose="02020603050405020304" pitchFamily="18" charset="0"/>
                          <a:cs typeface="Times New Roman" panose="02020603050405020304" pitchFamily="18" charset="0"/>
                        </a:rPr>
                        <a:t>0.7</a:t>
                      </a:r>
                      <a:endParaRPr lang="en-IN" sz="1400" b="1"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38100" cmpd="sng">
                      <a:noFill/>
                    </a:lnT>
                    <a:lnB w="12700" cmpd="sng">
                      <a:noFill/>
                      <a:prstDash val="solid"/>
                    </a:lnB>
                    <a:noFill/>
                  </a:tcPr>
                </a:tc>
                <a:tc>
                  <a:txBody>
                    <a:bodyPr/>
                    <a:lstStyle/>
                    <a:p>
                      <a:pPr algn="ctr">
                        <a:lnSpc>
                          <a:spcPct val="115000"/>
                        </a:lnSpc>
                        <a:spcAft>
                          <a:spcPts val="800"/>
                        </a:spcAft>
                      </a:pPr>
                      <a:r>
                        <a:rPr lang="en-IN" sz="1400" kern="0" cap="none" spc="0" dirty="0">
                          <a:solidFill>
                            <a:schemeClr val="tx1"/>
                          </a:solidFill>
                          <a:effectLst/>
                          <a:latin typeface="Times New Roman" panose="02020603050405020304" pitchFamily="18" charset="0"/>
                          <a:cs typeface="Times New Roman" panose="02020603050405020304" pitchFamily="18" charset="0"/>
                        </a:rPr>
                        <a:t>2</a:t>
                      </a:r>
                      <a:endParaRPr lang="en-IN" sz="1400"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38100" cmpd="sng">
                      <a:noFill/>
                    </a:lnT>
                    <a:lnB w="12700" cmpd="sng">
                      <a:noFill/>
                      <a:prstDash val="solid"/>
                    </a:lnB>
                    <a:noFill/>
                  </a:tcPr>
                </a:tc>
                <a:tc>
                  <a:txBody>
                    <a:bodyPr/>
                    <a:lstStyle/>
                    <a:p>
                      <a:pPr algn="ctr">
                        <a:lnSpc>
                          <a:spcPct val="115000"/>
                        </a:lnSpc>
                        <a:spcAft>
                          <a:spcPts val="800"/>
                        </a:spcAft>
                      </a:pPr>
                      <a:r>
                        <a:rPr lang="en-IN" sz="1400" kern="0" cap="none" spc="0" dirty="0">
                          <a:solidFill>
                            <a:schemeClr val="tx1"/>
                          </a:solidFill>
                          <a:effectLst/>
                          <a:latin typeface="Times New Roman" panose="02020603050405020304" pitchFamily="18" charset="0"/>
                          <a:cs typeface="Times New Roman" panose="02020603050405020304" pitchFamily="18" charset="0"/>
                        </a:rPr>
                        <a:t>Very High</a:t>
                      </a:r>
                      <a:endParaRPr lang="en-IN" sz="1400"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38100" cmpd="sng">
                      <a:noFill/>
                    </a:lnT>
                    <a:lnB w="12700" cmpd="sng">
                      <a:noFill/>
                      <a:prstDash val="solid"/>
                    </a:lnB>
                    <a:noFill/>
                  </a:tcPr>
                </a:tc>
                <a:tc>
                  <a:txBody>
                    <a:bodyPr/>
                    <a:lstStyle/>
                    <a:p>
                      <a:pPr algn="ctr">
                        <a:lnSpc>
                          <a:spcPct val="115000"/>
                        </a:lnSpc>
                        <a:spcAft>
                          <a:spcPts val="800"/>
                        </a:spcAft>
                      </a:pPr>
                      <a:r>
                        <a:rPr lang="en-IN" sz="1400" kern="0" cap="none" spc="0" dirty="0">
                          <a:solidFill>
                            <a:schemeClr val="tx1"/>
                          </a:solidFill>
                          <a:effectLst/>
                          <a:latin typeface="Times New Roman" panose="02020603050405020304" pitchFamily="18" charset="0"/>
                          <a:cs typeface="Times New Roman" panose="02020603050405020304" pitchFamily="18" charset="0"/>
                        </a:rPr>
                        <a:t>High</a:t>
                      </a:r>
                      <a:endParaRPr lang="en-IN" sz="1400"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38100" cmpd="sng">
                      <a:noFill/>
                    </a:lnT>
                    <a:lnB w="12700" cmpd="sng">
                      <a:noFill/>
                      <a:prstDash val="solid"/>
                    </a:lnB>
                    <a:noFill/>
                  </a:tcPr>
                </a:tc>
                <a:tc>
                  <a:txBody>
                    <a:bodyPr/>
                    <a:lstStyle/>
                    <a:p>
                      <a:pPr algn="ctr">
                        <a:lnSpc>
                          <a:spcPct val="115000"/>
                        </a:lnSpc>
                        <a:spcAft>
                          <a:spcPts val="800"/>
                        </a:spcAft>
                      </a:pPr>
                      <a:r>
                        <a:rPr lang="en-IN" sz="1400" kern="0" cap="none" spc="0">
                          <a:solidFill>
                            <a:schemeClr val="tx1"/>
                          </a:solidFill>
                          <a:effectLst/>
                          <a:latin typeface="Times New Roman" panose="02020603050405020304" pitchFamily="18" charset="0"/>
                          <a:cs typeface="Times New Roman" panose="02020603050405020304" pitchFamily="18" charset="0"/>
                        </a:rPr>
                        <a:t>Low</a:t>
                      </a:r>
                      <a:endParaRPr lang="en-IN" sz="14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38100" cmpd="sng">
                      <a:noFill/>
                    </a:lnT>
                    <a:lnB w="12700" cmpd="sng">
                      <a:noFill/>
                      <a:prstDash val="solid"/>
                    </a:lnB>
                    <a:noFill/>
                  </a:tcPr>
                </a:tc>
                <a:tc>
                  <a:txBody>
                    <a:bodyPr/>
                    <a:lstStyle/>
                    <a:p>
                      <a:pPr algn="ctr">
                        <a:lnSpc>
                          <a:spcPct val="115000"/>
                        </a:lnSpc>
                        <a:spcAft>
                          <a:spcPts val="800"/>
                        </a:spcAft>
                      </a:pPr>
                      <a:r>
                        <a:rPr lang="en-IN" sz="1400" kern="0" cap="none" spc="0">
                          <a:solidFill>
                            <a:schemeClr val="tx1"/>
                          </a:solidFill>
                          <a:effectLst/>
                          <a:latin typeface="Times New Roman" panose="02020603050405020304" pitchFamily="18" charset="0"/>
                          <a:cs typeface="Times New Roman" panose="02020603050405020304" pitchFamily="18" charset="0"/>
                        </a:rPr>
                        <a:t>Scenarios requiring high precision and where false positives are costly.</a:t>
                      </a:r>
                      <a:endParaRPr lang="en-IN" sz="14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637681463"/>
                  </a:ext>
                </a:extLst>
              </a:tr>
              <a:tr h="796009">
                <a:tc>
                  <a:txBody>
                    <a:bodyPr/>
                    <a:lstStyle/>
                    <a:p>
                      <a:pPr algn="ctr">
                        <a:lnSpc>
                          <a:spcPct val="115000"/>
                        </a:lnSpc>
                        <a:spcAft>
                          <a:spcPts val="800"/>
                        </a:spcAft>
                      </a:pPr>
                      <a:r>
                        <a:rPr lang="en-IN" sz="1400" b="1" kern="0" cap="none" spc="0" dirty="0">
                          <a:solidFill>
                            <a:schemeClr val="tx1"/>
                          </a:solidFill>
                          <a:effectLst/>
                          <a:latin typeface="Times New Roman" panose="02020603050405020304" pitchFamily="18" charset="0"/>
                          <a:cs typeface="Times New Roman" panose="02020603050405020304" pitchFamily="18" charset="0"/>
                        </a:rPr>
                        <a:t>0.5</a:t>
                      </a:r>
                      <a:endParaRPr lang="en-IN" sz="1400" b="1"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lnSpc>
                          <a:spcPct val="115000"/>
                        </a:lnSpc>
                        <a:spcAft>
                          <a:spcPts val="800"/>
                        </a:spcAft>
                      </a:pPr>
                      <a:r>
                        <a:rPr lang="en-IN" sz="1400" kern="0" cap="none" spc="0" dirty="0">
                          <a:solidFill>
                            <a:schemeClr val="tx1"/>
                          </a:solidFill>
                          <a:effectLst/>
                          <a:latin typeface="Times New Roman" panose="02020603050405020304" pitchFamily="18" charset="0"/>
                          <a:cs typeface="Times New Roman" panose="02020603050405020304" pitchFamily="18" charset="0"/>
                        </a:rPr>
                        <a:t>4</a:t>
                      </a:r>
                      <a:endParaRPr lang="en-IN" sz="1400"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lnSpc>
                          <a:spcPct val="115000"/>
                        </a:lnSpc>
                        <a:spcAft>
                          <a:spcPts val="800"/>
                        </a:spcAft>
                      </a:pPr>
                      <a:r>
                        <a:rPr lang="en-IN" sz="1400" kern="0" cap="none" spc="0">
                          <a:solidFill>
                            <a:schemeClr val="tx1"/>
                          </a:solidFill>
                          <a:effectLst/>
                          <a:latin typeface="Times New Roman" panose="02020603050405020304" pitchFamily="18" charset="0"/>
                          <a:cs typeface="Times New Roman" panose="02020603050405020304" pitchFamily="18" charset="0"/>
                        </a:rPr>
                        <a:t>High</a:t>
                      </a:r>
                      <a:endParaRPr lang="en-IN" sz="14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lnSpc>
                          <a:spcPct val="115000"/>
                        </a:lnSpc>
                        <a:spcAft>
                          <a:spcPts val="800"/>
                        </a:spcAft>
                      </a:pPr>
                      <a:r>
                        <a:rPr lang="en-IN" sz="1400" kern="0" cap="none" spc="0" dirty="0">
                          <a:solidFill>
                            <a:schemeClr val="tx1"/>
                          </a:solidFill>
                          <a:effectLst/>
                          <a:latin typeface="Times New Roman" panose="02020603050405020304" pitchFamily="18" charset="0"/>
                          <a:cs typeface="Times New Roman" panose="02020603050405020304" pitchFamily="18" charset="0"/>
                        </a:rPr>
                        <a:t>Moderate</a:t>
                      </a:r>
                      <a:endParaRPr lang="en-IN" sz="1400"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lnSpc>
                          <a:spcPct val="115000"/>
                        </a:lnSpc>
                        <a:spcAft>
                          <a:spcPts val="800"/>
                        </a:spcAft>
                      </a:pPr>
                      <a:r>
                        <a:rPr lang="en-IN" sz="1400" kern="0" cap="none" spc="0" dirty="0">
                          <a:solidFill>
                            <a:schemeClr val="tx1"/>
                          </a:solidFill>
                          <a:effectLst/>
                          <a:latin typeface="Times New Roman" panose="02020603050405020304" pitchFamily="18" charset="0"/>
                          <a:cs typeface="Times New Roman" panose="02020603050405020304" pitchFamily="18" charset="0"/>
                        </a:rPr>
                        <a:t>Moderate</a:t>
                      </a:r>
                      <a:endParaRPr lang="en-IN" sz="1400"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lnSpc>
                          <a:spcPct val="115000"/>
                        </a:lnSpc>
                        <a:spcAft>
                          <a:spcPts val="800"/>
                        </a:spcAft>
                      </a:pPr>
                      <a:r>
                        <a:rPr lang="en-IN" sz="1400" kern="0" cap="none" spc="0">
                          <a:solidFill>
                            <a:schemeClr val="tx1"/>
                          </a:solidFill>
                          <a:effectLst/>
                          <a:latin typeface="Times New Roman" panose="02020603050405020304" pitchFamily="18" charset="0"/>
                          <a:cs typeface="Times New Roman" panose="02020603050405020304" pitchFamily="18" charset="0"/>
                        </a:rPr>
                        <a:t>General purpose detection, balancing precision and recall.</a:t>
                      </a:r>
                      <a:endParaRPr lang="en-IN" sz="14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119713568"/>
                  </a:ext>
                </a:extLst>
              </a:tr>
              <a:tr h="796009">
                <a:tc>
                  <a:txBody>
                    <a:bodyPr/>
                    <a:lstStyle/>
                    <a:p>
                      <a:pPr algn="ctr">
                        <a:lnSpc>
                          <a:spcPct val="115000"/>
                        </a:lnSpc>
                        <a:spcAft>
                          <a:spcPts val="800"/>
                        </a:spcAft>
                      </a:pPr>
                      <a:r>
                        <a:rPr lang="en-IN" sz="1400" b="1" kern="0" cap="none" spc="0">
                          <a:solidFill>
                            <a:schemeClr val="tx1"/>
                          </a:solidFill>
                          <a:effectLst/>
                          <a:latin typeface="Times New Roman" panose="02020603050405020304" pitchFamily="18" charset="0"/>
                          <a:cs typeface="Times New Roman" panose="02020603050405020304" pitchFamily="18" charset="0"/>
                        </a:rPr>
                        <a:t>0.2</a:t>
                      </a:r>
                      <a:endParaRPr lang="en-IN" sz="1400" b="1"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lnSpc>
                          <a:spcPct val="115000"/>
                        </a:lnSpc>
                        <a:spcAft>
                          <a:spcPts val="800"/>
                        </a:spcAft>
                      </a:pPr>
                      <a:r>
                        <a:rPr lang="en-IN" sz="1400" kern="0" cap="none" spc="0">
                          <a:solidFill>
                            <a:schemeClr val="tx1"/>
                          </a:solidFill>
                          <a:effectLst/>
                          <a:latin typeface="Times New Roman" panose="02020603050405020304" pitchFamily="18" charset="0"/>
                          <a:cs typeface="Times New Roman" panose="02020603050405020304" pitchFamily="18" charset="0"/>
                        </a:rPr>
                        <a:t>6</a:t>
                      </a:r>
                      <a:endParaRPr lang="en-IN" sz="14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lnSpc>
                          <a:spcPct val="115000"/>
                        </a:lnSpc>
                        <a:spcAft>
                          <a:spcPts val="800"/>
                        </a:spcAft>
                      </a:pPr>
                      <a:r>
                        <a:rPr lang="en-IN" sz="1400" kern="0" cap="none" spc="0" dirty="0">
                          <a:solidFill>
                            <a:schemeClr val="tx1"/>
                          </a:solidFill>
                          <a:effectLst/>
                          <a:latin typeface="Times New Roman" panose="02020603050405020304" pitchFamily="18" charset="0"/>
                          <a:cs typeface="Times New Roman" panose="02020603050405020304" pitchFamily="18" charset="0"/>
                        </a:rPr>
                        <a:t>Low</a:t>
                      </a:r>
                      <a:endParaRPr lang="en-IN" sz="1400"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lnSpc>
                          <a:spcPct val="115000"/>
                        </a:lnSpc>
                        <a:spcAft>
                          <a:spcPts val="800"/>
                        </a:spcAft>
                      </a:pPr>
                      <a:r>
                        <a:rPr lang="en-IN" sz="1400" kern="0" cap="none" spc="0" dirty="0">
                          <a:solidFill>
                            <a:schemeClr val="tx1"/>
                          </a:solidFill>
                          <a:effectLst/>
                          <a:latin typeface="Times New Roman" panose="02020603050405020304" pitchFamily="18" charset="0"/>
                          <a:cs typeface="Times New Roman" panose="02020603050405020304" pitchFamily="18" charset="0"/>
                        </a:rPr>
                        <a:t>Low</a:t>
                      </a:r>
                      <a:endParaRPr lang="en-IN" sz="1400"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lnSpc>
                          <a:spcPct val="115000"/>
                        </a:lnSpc>
                        <a:spcAft>
                          <a:spcPts val="800"/>
                        </a:spcAft>
                      </a:pPr>
                      <a:r>
                        <a:rPr lang="en-IN" sz="1400" kern="0" cap="none" spc="0" dirty="0">
                          <a:solidFill>
                            <a:schemeClr val="tx1"/>
                          </a:solidFill>
                          <a:effectLst/>
                          <a:latin typeface="Times New Roman" panose="02020603050405020304" pitchFamily="18" charset="0"/>
                          <a:cs typeface="Times New Roman" panose="02020603050405020304" pitchFamily="18" charset="0"/>
                        </a:rPr>
                        <a:t>High</a:t>
                      </a:r>
                      <a:endParaRPr lang="en-IN" sz="1400"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lnSpc>
                          <a:spcPct val="115000"/>
                        </a:lnSpc>
                        <a:spcAft>
                          <a:spcPts val="800"/>
                        </a:spcAft>
                      </a:pPr>
                      <a:r>
                        <a:rPr lang="en-IN" sz="1400" kern="0" cap="none" spc="0" dirty="0">
                          <a:solidFill>
                            <a:schemeClr val="tx1"/>
                          </a:solidFill>
                          <a:effectLst/>
                          <a:latin typeface="Times New Roman" panose="02020603050405020304" pitchFamily="18" charset="0"/>
                          <a:cs typeface="Times New Roman" panose="02020603050405020304" pitchFamily="18" charset="0"/>
                        </a:rPr>
                        <a:t>Scenarios where missing objects is very costly, even if there are false alarms.</a:t>
                      </a:r>
                      <a:endParaRPr lang="en-IN" sz="1400" kern="100" cap="none" spc="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79064" marR="79064" marT="79064" marB="7906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71236392"/>
                  </a:ext>
                </a:extLst>
              </a:tr>
            </a:tbl>
          </a:graphicData>
        </a:graphic>
      </p:graphicFrame>
      <p:pic>
        <p:nvPicPr>
          <p:cNvPr id="6" name="Picture 5" descr="A road with cars on it&#10;&#10;Description automatically generated">
            <a:extLst>
              <a:ext uri="{FF2B5EF4-FFF2-40B4-BE49-F238E27FC236}">
                <a16:creationId xmlns:a16="http://schemas.microsoft.com/office/drawing/2014/main" id="{4A8182A1-F21C-201D-27B7-16F194738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11" y="4875789"/>
            <a:ext cx="3828814" cy="1851446"/>
          </a:xfrm>
          <a:prstGeom prst="rect">
            <a:avLst/>
          </a:prstGeom>
        </p:spPr>
      </p:pic>
      <p:pic>
        <p:nvPicPr>
          <p:cNvPr id="7" name="Picture 6" descr="A road with cars on it&#10;&#10;Description automatically generated">
            <a:extLst>
              <a:ext uri="{FF2B5EF4-FFF2-40B4-BE49-F238E27FC236}">
                <a16:creationId xmlns:a16="http://schemas.microsoft.com/office/drawing/2014/main" id="{FE67532C-C0F8-B616-F4DA-39EBDC927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70" y="1002575"/>
            <a:ext cx="3828814" cy="2052587"/>
          </a:xfrm>
          <a:prstGeom prst="rect">
            <a:avLst/>
          </a:prstGeom>
        </p:spPr>
      </p:pic>
      <p:pic>
        <p:nvPicPr>
          <p:cNvPr id="8" name="Picture 7" descr="A road with cars on it&#10;&#10;Description automatically generated">
            <a:extLst>
              <a:ext uri="{FF2B5EF4-FFF2-40B4-BE49-F238E27FC236}">
                <a16:creationId xmlns:a16="http://schemas.microsoft.com/office/drawing/2014/main" id="{590F8422-74E8-CE75-C84E-C38520507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027" y="3055162"/>
            <a:ext cx="3828814" cy="1830332"/>
          </a:xfrm>
          <a:prstGeom prst="rect">
            <a:avLst/>
          </a:prstGeom>
        </p:spPr>
      </p:pic>
    </p:spTree>
    <p:extLst>
      <p:ext uri="{BB962C8B-B14F-4D97-AF65-F5344CB8AC3E}">
        <p14:creationId xmlns:p14="http://schemas.microsoft.com/office/powerpoint/2010/main" val="3265703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AD0860-B585-FAB2-978D-B50FABF52967}"/>
              </a:ext>
            </a:extLst>
          </p:cNvPr>
          <p:cNvSpPr txBox="1"/>
          <p:nvPr/>
        </p:nvSpPr>
        <p:spPr>
          <a:xfrm>
            <a:off x="181428" y="307889"/>
            <a:ext cx="11829143" cy="6242222"/>
          </a:xfrm>
          <a:prstGeom prst="rect">
            <a:avLst/>
          </a:prstGeom>
          <a:noFill/>
        </p:spPr>
        <p:txBody>
          <a:bodyPr wrap="square">
            <a:spAutoFit/>
          </a:bodyPr>
          <a:lstStyle/>
          <a:p>
            <a:pPr algn="ctr">
              <a:lnSpc>
                <a:spcPct val="150000"/>
              </a:lnSpc>
              <a:spcAft>
                <a:spcPts val="800"/>
              </a:spcAft>
            </a:pPr>
            <a:r>
              <a:rPr lang="en-IN" sz="2800" b="1" kern="0" dirty="0">
                <a:effectLst/>
                <a:latin typeface="Times New Roman" panose="02020603050405020304" pitchFamily="18" charset="0"/>
                <a:ea typeface="Times New Roman" panose="02020603050405020304" pitchFamily="18" charset="0"/>
                <a:cs typeface="Times New Roman" panose="02020603050405020304" pitchFamily="18" charset="0"/>
              </a:rPr>
              <a:t>Which is Best?</a:t>
            </a:r>
            <a:endParaRPr lang="en-IN"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ctr">
              <a:lnSpc>
                <a:spcPct val="150000"/>
              </a:lnSpc>
              <a:spcAft>
                <a:spcPts val="800"/>
              </a:spcAft>
            </a:pPr>
            <a:r>
              <a:rPr lang="en-IN" sz="2800" kern="0" dirty="0">
                <a:effectLst/>
                <a:latin typeface="Times New Roman" panose="02020603050405020304" pitchFamily="18" charset="0"/>
                <a:ea typeface="Times New Roman" panose="02020603050405020304" pitchFamily="18" charset="0"/>
                <a:cs typeface="Times New Roman" panose="02020603050405020304" pitchFamily="18" charset="0"/>
              </a:rPr>
              <a:t>The "best" confidence threshold depends on your specific use case and the relative importance of precision and recall. There's no one-size-fits-all answer.</a:t>
            </a:r>
            <a:endParaRPr lang="en-IN"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ctr">
              <a:lnSpc>
                <a:spcPct val="150000"/>
              </a:lnSpc>
              <a:spcAft>
                <a:spcPts val="800"/>
              </a:spcAft>
              <a:buSzPts val="1000"/>
              <a:buFont typeface="Symbol" panose="05050102010706020507" pitchFamily="18" charset="2"/>
              <a:buChar char=""/>
              <a:tabLst>
                <a:tab pos="457200" algn="l"/>
              </a:tabLst>
            </a:pPr>
            <a:r>
              <a:rPr lang="en-IN" sz="2800" kern="0" dirty="0">
                <a:effectLst/>
                <a:latin typeface="Times New Roman" panose="02020603050405020304" pitchFamily="18" charset="0"/>
                <a:ea typeface="Times New Roman" panose="02020603050405020304" pitchFamily="18" charset="0"/>
                <a:cs typeface="Times New Roman" panose="02020603050405020304" pitchFamily="18" charset="0"/>
              </a:rPr>
              <a:t>If you prioritize accuracy and are willing to sacrifice some recall, the 0.7 threshold might be best.</a:t>
            </a:r>
            <a:endParaRPr lang="en-IN"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ctr">
              <a:lnSpc>
                <a:spcPct val="150000"/>
              </a:lnSpc>
              <a:spcAft>
                <a:spcPts val="800"/>
              </a:spcAft>
              <a:buSzPts val="1000"/>
              <a:buFont typeface="Symbol" panose="05050102010706020507" pitchFamily="18" charset="2"/>
              <a:buChar char=""/>
              <a:tabLst>
                <a:tab pos="457200" algn="l"/>
              </a:tabLst>
            </a:pPr>
            <a:r>
              <a:rPr lang="en-IN" sz="2800" kern="0" dirty="0">
                <a:effectLst/>
                <a:latin typeface="Times New Roman" panose="02020603050405020304" pitchFamily="18" charset="0"/>
                <a:ea typeface="Times New Roman" panose="02020603050405020304" pitchFamily="18" charset="0"/>
                <a:cs typeface="Times New Roman" panose="02020603050405020304" pitchFamily="18" charset="0"/>
              </a:rPr>
              <a:t>If you need a balance between accuracy and detecting most objects, the 0.5 threshold is a good choice.</a:t>
            </a:r>
            <a:endParaRPr lang="en-IN" sz="2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ctr">
              <a:lnSpc>
                <a:spcPct val="150000"/>
              </a:lnSpc>
              <a:spcAft>
                <a:spcPts val="800"/>
              </a:spcAft>
              <a:buSzPts val="1000"/>
              <a:buFont typeface="Symbol" panose="05050102010706020507" pitchFamily="18" charset="2"/>
              <a:buChar char=""/>
              <a:tabLst>
                <a:tab pos="457200" algn="l"/>
              </a:tabLst>
            </a:pPr>
            <a:r>
              <a:rPr lang="en-IN" sz="2800" kern="0" dirty="0">
                <a:effectLst/>
                <a:latin typeface="Times New Roman" panose="02020603050405020304" pitchFamily="18" charset="0"/>
                <a:ea typeface="Times New Roman" panose="02020603050405020304" pitchFamily="18" charset="0"/>
                <a:cs typeface="Times New Roman" panose="02020603050405020304" pitchFamily="18" charset="0"/>
              </a:rPr>
              <a:t>If you absolutely cannot miss any objects, even if it means some false positives, the 0.2 threshold is the most suitable.</a:t>
            </a:r>
            <a:endParaRPr lang="en-IN" sz="2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75046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5EFAD76-6928-46F5-8800-C1AF27C59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09BECDF-AF41-ABE9-8C70-FB58C7645F89}"/>
              </a:ext>
            </a:extLst>
          </p:cNvPr>
          <p:cNvSpPr>
            <a:spLocks noChangeArrowheads="1"/>
          </p:cNvSpPr>
          <p:nvPr/>
        </p:nvSpPr>
        <p:spPr bwMode="auto">
          <a:xfrm>
            <a:off x="550863" y="4508499"/>
            <a:ext cx="4500561" cy="195350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fontScale="92500"/>
          </a:bodyPr>
          <a:lstStyle/>
          <a:p>
            <a:pPr marL="0" marR="0" lvl="0" indent="0" fontAlgn="base">
              <a:lnSpc>
                <a:spcPct val="90000"/>
              </a:lnSpc>
              <a:spcBef>
                <a:spcPct val="0"/>
              </a:spcBef>
              <a:spcAft>
                <a:spcPts val="600"/>
              </a:spcAft>
              <a:buClrTx/>
              <a:buSzTx/>
              <a:tabLst/>
            </a:pPr>
            <a:r>
              <a:rPr kumimoji="0" lang="en-US" altLang="en-US" sz="5100" b="1" i="0" u="none" strike="noStrike" cap="none" normalizeH="0" baseline="0">
                <a:ln>
                  <a:noFill/>
                </a:ln>
                <a:effectLst/>
                <a:latin typeface="+mj-lt"/>
                <a:ea typeface="+mj-ea"/>
                <a:cs typeface="+mj-cs"/>
              </a:rPr>
              <a:t>Building </a:t>
            </a:r>
            <a:r>
              <a:rPr lang="en-US" altLang="en-US" sz="5100" b="1">
                <a:latin typeface="+mj-lt"/>
                <a:ea typeface="+mj-ea"/>
                <a:cs typeface="+mj-cs"/>
              </a:rPr>
              <a:t>M</a:t>
            </a:r>
            <a:r>
              <a:rPr kumimoji="0" lang="en-US" altLang="en-US" sz="5100" b="1" i="0" u="none" strike="noStrike" cap="none" normalizeH="0" baseline="0">
                <a:ln>
                  <a:noFill/>
                </a:ln>
                <a:effectLst/>
                <a:latin typeface="+mj-lt"/>
                <a:ea typeface="+mj-ea"/>
                <a:cs typeface="+mj-cs"/>
              </a:rPr>
              <a:t>odel for User</a:t>
            </a:r>
          </a:p>
        </p:txBody>
      </p:sp>
      <p:pic>
        <p:nvPicPr>
          <p:cNvPr id="6" name="Picture 5">
            <a:extLst>
              <a:ext uri="{FF2B5EF4-FFF2-40B4-BE49-F238E27FC236}">
                <a16:creationId xmlns:a16="http://schemas.microsoft.com/office/drawing/2014/main" id="{743983D2-D6A4-4B5A-0D99-080328612D02}"/>
              </a:ext>
            </a:extLst>
          </p:cNvPr>
          <p:cNvPicPr>
            <a:picLocks noChangeAspect="1"/>
          </p:cNvPicPr>
          <p:nvPr/>
        </p:nvPicPr>
        <p:blipFill>
          <a:blip r:embed="rId2">
            <a:alphaModFix/>
          </a:blip>
          <a:stretch>
            <a:fillRect/>
          </a:stretch>
        </p:blipFill>
        <p:spPr>
          <a:xfrm>
            <a:off x="540000" y="565878"/>
            <a:ext cx="11101135" cy="3746631"/>
          </a:xfrm>
          <a:prstGeom prst="rect">
            <a:avLst/>
          </a:prstGeom>
        </p:spPr>
      </p:pic>
      <p:sp>
        <p:nvSpPr>
          <p:cNvPr id="3" name="Rectangle 1">
            <a:extLst>
              <a:ext uri="{FF2B5EF4-FFF2-40B4-BE49-F238E27FC236}">
                <a16:creationId xmlns:a16="http://schemas.microsoft.com/office/drawing/2014/main" id="{20C3B5FB-C2BA-1CA7-A008-B4B7A2FFE5AE}"/>
              </a:ext>
            </a:extLst>
          </p:cNvPr>
          <p:cNvSpPr>
            <a:spLocks noChangeArrowheads="1"/>
          </p:cNvSpPr>
          <p:nvPr/>
        </p:nvSpPr>
        <p:spPr bwMode="auto">
          <a:xfrm>
            <a:off x="5232400" y="4508499"/>
            <a:ext cx="6408738" cy="17918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270000" fontAlgn="base">
              <a:lnSpc>
                <a:spcPct val="115000"/>
              </a:lnSpc>
              <a:spcBef>
                <a:spcPct val="0"/>
              </a:spcBef>
              <a:spcAft>
                <a:spcPts val="600"/>
              </a:spcAft>
              <a:buClrTx/>
              <a:buSzTx/>
              <a:buFont typeface="Arial" panose="020B0604020202020204" pitchFamily="34" charset="0"/>
              <a:buChar char="•"/>
              <a:tabLst/>
            </a:pPr>
            <a:r>
              <a:rPr kumimoji="0" lang="en-US" altLang="en-US" sz="1700" b="1" i="0" u="none" strike="noStrike" cap="none" spc="50" normalizeH="0">
                <a:ln>
                  <a:noFill/>
                </a:ln>
                <a:effectLst/>
              </a:rPr>
              <a:t>User Interface:</a:t>
            </a:r>
            <a:endParaRPr kumimoji="0" lang="en-US" altLang="en-US" sz="1700" b="0" i="0" u="none" strike="noStrike" cap="none" spc="50" normalizeH="0">
              <a:ln>
                <a:noFill/>
              </a:ln>
              <a:effectLst/>
            </a:endParaRPr>
          </a:p>
          <a:p>
            <a:pPr marL="0" marR="0" lvl="0" indent="-270000" fontAlgn="base">
              <a:lnSpc>
                <a:spcPct val="115000"/>
              </a:lnSpc>
              <a:spcBef>
                <a:spcPct val="0"/>
              </a:spcBef>
              <a:spcAft>
                <a:spcPts val="600"/>
              </a:spcAft>
              <a:buClrTx/>
              <a:buSzTx/>
              <a:buFont typeface="Arial" panose="020B0604020202020204" pitchFamily="34" charset="0"/>
              <a:buChar char="•"/>
              <a:tabLst/>
            </a:pPr>
            <a:r>
              <a:rPr kumimoji="0" lang="en-US" altLang="en-US" sz="1700" b="0" i="0" u="none" strike="noStrike" cap="none" spc="50" normalizeH="0">
                <a:ln>
                  <a:noFill/>
                </a:ln>
                <a:effectLst/>
              </a:rPr>
              <a:t>The application presents a simple, intuitive interface using Streamlit.</a:t>
            </a:r>
          </a:p>
          <a:p>
            <a:pPr marL="0" marR="0" lvl="0" indent="-270000" fontAlgn="base">
              <a:lnSpc>
                <a:spcPct val="115000"/>
              </a:lnSpc>
              <a:spcBef>
                <a:spcPct val="0"/>
              </a:spcBef>
              <a:spcAft>
                <a:spcPts val="600"/>
              </a:spcAft>
              <a:buClrTx/>
              <a:buSzTx/>
              <a:buFont typeface="Arial" panose="020B0604020202020204" pitchFamily="34" charset="0"/>
              <a:buChar char="•"/>
              <a:tabLst/>
            </a:pPr>
            <a:r>
              <a:rPr kumimoji="0" lang="en-US" altLang="en-US" sz="1700" b="0" i="0" u="none" strike="noStrike" cap="none" spc="50" normalizeH="0">
                <a:ln>
                  <a:noFill/>
                </a:ln>
                <a:effectLst/>
              </a:rPr>
              <a:t>The primary feature is a prominent file uploader where users can select their video for analysis.</a:t>
            </a:r>
          </a:p>
        </p:txBody>
      </p:sp>
    </p:spTree>
    <p:extLst>
      <p:ext uri="{BB962C8B-B14F-4D97-AF65-F5344CB8AC3E}">
        <p14:creationId xmlns:p14="http://schemas.microsoft.com/office/powerpoint/2010/main" val="3016765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6C6DA-CF9D-43D0-3098-CB668676C9E9}"/>
              </a:ext>
            </a:extLst>
          </p:cNvPr>
          <p:cNvPicPr>
            <a:picLocks noChangeAspect="1"/>
          </p:cNvPicPr>
          <p:nvPr/>
        </p:nvPicPr>
        <p:blipFill>
          <a:blip r:embed="rId2"/>
          <a:stretch>
            <a:fillRect/>
          </a:stretch>
        </p:blipFill>
        <p:spPr>
          <a:xfrm>
            <a:off x="699477" y="3036687"/>
            <a:ext cx="10326191" cy="3389513"/>
          </a:xfrm>
          <a:prstGeom prst="rect">
            <a:avLst/>
          </a:prstGeom>
        </p:spPr>
      </p:pic>
      <p:graphicFrame>
        <p:nvGraphicFramePr>
          <p:cNvPr id="7" name="TextBox 2">
            <a:extLst>
              <a:ext uri="{FF2B5EF4-FFF2-40B4-BE49-F238E27FC236}">
                <a16:creationId xmlns:a16="http://schemas.microsoft.com/office/drawing/2014/main" id="{EAD9219E-91C8-8E9C-F141-EC43D1C65194}"/>
              </a:ext>
            </a:extLst>
          </p:cNvPr>
          <p:cNvGraphicFramePr/>
          <p:nvPr/>
        </p:nvGraphicFramePr>
        <p:xfrm>
          <a:off x="537028" y="246677"/>
          <a:ext cx="9797144" cy="2101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5014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5" name="TextBox 2">
            <a:extLst>
              <a:ext uri="{FF2B5EF4-FFF2-40B4-BE49-F238E27FC236}">
                <a16:creationId xmlns:a16="http://schemas.microsoft.com/office/drawing/2014/main" id="{DCE665CB-8C1A-41B2-F810-6F96700FF14A}"/>
              </a:ext>
            </a:extLst>
          </p:cNvPr>
          <p:cNvGraphicFramePr/>
          <p:nvPr>
            <p:extLst>
              <p:ext uri="{D42A27DB-BD31-4B8C-83A1-F6EECF244321}">
                <p14:modId xmlns:p14="http://schemas.microsoft.com/office/powerpoint/2010/main" val="289903783"/>
              </p:ext>
            </p:extLst>
          </p:nvPr>
        </p:nvGraphicFramePr>
        <p:xfrm>
          <a:off x="539750" y="449706"/>
          <a:ext cx="11101388" cy="5859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7401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388018F-969E-3136-0CBF-36A72CC3E0B2}"/>
              </a:ext>
            </a:extLst>
          </p:cNvPr>
          <p:cNvSpPr txBox="1"/>
          <p:nvPr/>
        </p:nvSpPr>
        <p:spPr>
          <a:xfrm>
            <a:off x="540000" y="540000"/>
            <a:ext cx="10882743" cy="5759450"/>
          </a:xfrm>
          <a:prstGeom prst="rect">
            <a:avLst/>
          </a:prstGeom>
        </p:spPr>
        <p:txBody>
          <a:bodyPr vert="horz" lIns="91440" tIns="45720" rIns="91440" bIns="45720" rtlCol="0" anchor="t">
            <a:normAutofit/>
          </a:bodyPr>
          <a:lstStyle/>
          <a:p>
            <a:pPr marL="0" marR="0" lvl="0" indent="0" algn="ctr" fontAlgn="base">
              <a:lnSpc>
                <a:spcPct val="90000"/>
              </a:lnSpc>
              <a:spcBef>
                <a:spcPct val="0"/>
              </a:spcBef>
              <a:spcAft>
                <a:spcPts val="600"/>
              </a:spcAft>
              <a:buClrTx/>
              <a:buSzTx/>
              <a:tabLst/>
            </a:pPr>
            <a:r>
              <a:rPr kumimoji="0" lang="en-US" altLang="en-US" sz="8800" b="1" i="0" u="none" strike="noStrike" cap="none" normalizeH="0" baseline="0" dirty="0">
                <a:ln>
                  <a:noFill/>
                </a:ln>
                <a:effectLst/>
                <a:latin typeface="+mj-lt"/>
                <a:ea typeface="+mj-ea"/>
                <a:cs typeface="+mj-cs"/>
              </a:rPr>
              <a:t>Steps included in project</a:t>
            </a:r>
          </a:p>
          <a:p>
            <a:pPr marL="0" marR="0" lvl="0" indent="0" algn="ctr" fontAlgn="base">
              <a:lnSpc>
                <a:spcPct val="90000"/>
              </a:lnSpc>
              <a:spcBef>
                <a:spcPct val="0"/>
              </a:spcBef>
              <a:spcAft>
                <a:spcPts val="600"/>
              </a:spcAft>
              <a:buClrTx/>
              <a:buSzTx/>
              <a:tabLst/>
            </a:pPr>
            <a:r>
              <a:rPr kumimoji="0" lang="en-US" altLang="en-US" sz="4000" b="0" i="0" u="none" strike="noStrike" cap="none" normalizeH="0" baseline="0" dirty="0">
                <a:ln>
                  <a:noFill/>
                </a:ln>
                <a:effectLst/>
                <a:latin typeface="+mj-lt"/>
                <a:ea typeface="+mj-ea"/>
                <a:cs typeface="+mj-cs"/>
              </a:rPr>
              <a:t>Project Divided into two parts:</a:t>
            </a:r>
          </a:p>
          <a:p>
            <a:pPr marL="742950" marR="0" lvl="0" indent="-742950" algn="ctr" fontAlgn="base">
              <a:lnSpc>
                <a:spcPct val="90000"/>
              </a:lnSpc>
              <a:spcBef>
                <a:spcPct val="0"/>
              </a:spcBef>
              <a:spcAft>
                <a:spcPts val="600"/>
              </a:spcAft>
              <a:buClrTx/>
              <a:buSzTx/>
              <a:buAutoNum type="arabicPeriod"/>
              <a:tabLst/>
            </a:pPr>
            <a:r>
              <a:rPr lang="en-US" sz="4000" dirty="0"/>
              <a:t>Data Analysis and Machine Learning</a:t>
            </a:r>
            <a:endParaRPr lang="en-US" sz="4000" dirty="0">
              <a:latin typeface="+mj-lt"/>
              <a:ea typeface="+mj-ea"/>
              <a:cs typeface="+mj-cs"/>
            </a:endParaRPr>
          </a:p>
          <a:p>
            <a:pPr marL="742950" marR="0" lvl="0" indent="-742950" algn="ctr" fontAlgn="base">
              <a:lnSpc>
                <a:spcPct val="90000"/>
              </a:lnSpc>
              <a:spcBef>
                <a:spcPct val="0"/>
              </a:spcBef>
              <a:spcAft>
                <a:spcPts val="600"/>
              </a:spcAft>
              <a:buClrTx/>
              <a:buSzTx/>
              <a:buAutoNum type="arabicPeriod"/>
              <a:tabLst/>
            </a:pPr>
            <a:r>
              <a:rPr lang="en-US" sz="4000" dirty="0"/>
              <a:t>Object Detection and Streamlit Application</a:t>
            </a:r>
            <a:endParaRPr kumimoji="0" lang="en-US" altLang="en-US" sz="4000" b="0" i="0" u="none" strike="noStrike" cap="none" normalizeH="0" baseline="0" dirty="0">
              <a:ln>
                <a:noFill/>
              </a:ln>
              <a:effectLst/>
              <a:latin typeface="+mj-lt"/>
              <a:ea typeface="+mj-ea"/>
              <a:cs typeface="+mj-cs"/>
            </a:endParaRPr>
          </a:p>
        </p:txBody>
      </p:sp>
    </p:spTree>
    <p:extLst>
      <p:ext uri="{BB962C8B-B14F-4D97-AF65-F5344CB8AC3E}">
        <p14:creationId xmlns:p14="http://schemas.microsoft.com/office/powerpoint/2010/main" val="209948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3" name="Rectangle 42">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4" name="Oval 43">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5" name="Oval 44">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6" name="Group 45">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1" name="Rectangle 50">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2" name="Rectangle 51">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7" name="Group 46">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9" name="Rectangle 48">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0" name="Rectangle 49">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8" name="Rectangle 47">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4" name="Rectangle 53">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56" name="Group 55">
            <a:extLst>
              <a:ext uri="{FF2B5EF4-FFF2-40B4-BE49-F238E27FC236}">
                <a16:creationId xmlns:a16="http://schemas.microsoft.com/office/drawing/2014/main" id="{78AFC7F7-CAFA-40BB-852A-7D9EFC5E31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14500" y="1714500"/>
            <a:ext cx="6858000" cy="3429000"/>
            <a:chOff x="0" y="0"/>
            <a:chExt cx="2880000" cy="1440000"/>
          </a:xfrm>
        </p:grpSpPr>
        <p:sp>
          <p:nvSpPr>
            <p:cNvPr id="57" name="Rectangle 56">
              <a:extLst>
                <a:ext uri="{FF2B5EF4-FFF2-40B4-BE49-F238E27FC236}">
                  <a16:creationId xmlns:a16="http://schemas.microsoft.com/office/drawing/2014/main" id="{8B923F4B-C29A-4282-9487-E3F245337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8" name="Rectangle 57">
              <a:extLst>
                <a:ext uri="{FF2B5EF4-FFF2-40B4-BE49-F238E27FC236}">
                  <a16:creationId xmlns:a16="http://schemas.microsoft.com/office/drawing/2014/main" id="{70450CDD-550A-490C-A481-1ADB6F8F8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0" name="Rectangle 59">
            <a:extLst>
              <a:ext uri="{FF2B5EF4-FFF2-40B4-BE49-F238E27FC236}">
                <a16:creationId xmlns:a16="http://schemas.microsoft.com/office/drawing/2014/main" id="{6B2B96CA-1A36-4632-AB34-AB21755DD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3" name="Picture 2" descr="A screenshot of a computer&#10;&#10;Description automatically generated">
            <a:extLst>
              <a:ext uri="{FF2B5EF4-FFF2-40B4-BE49-F238E27FC236}">
                <a16:creationId xmlns:a16="http://schemas.microsoft.com/office/drawing/2014/main" id="{BA568498-3B7A-404E-0390-BD3E89406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099" y="1029349"/>
            <a:ext cx="9883515" cy="5556764"/>
          </a:xfrm>
          <a:prstGeom prst="rect">
            <a:avLst/>
          </a:prstGeom>
        </p:spPr>
      </p:pic>
    </p:spTree>
    <p:extLst>
      <p:ext uri="{BB962C8B-B14F-4D97-AF65-F5344CB8AC3E}">
        <p14:creationId xmlns:p14="http://schemas.microsoft.com/office/powerpoint/2010/main" val="1395437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79FF24-9177-B31F-9644-F40A1201343D}"/>
              </a:ext>
            </a:extLst>
          </p:cNvPr>
          <p:cNvSpPr>
            <a:spLocks noChangeArrowheads="1"/>
          </p:cNvSpPr>
          <p:nvPr/>
        </p:nvSpPr>
        <p:spPr bwMode="auto">
          <a:xfrm>
            <a:off x="348343" y="1331336"/>
            <a:ext cx="1140822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effectLst/>
                <a:latin typeface="Times New Roman" panose="02020603050405020304" pitchFamily="18" charset="0"/>
                <a:cs typeface="Times New Roman" panose="02020603050405020304" pitchFamily="18" charset="0"/>
              </a:rPr>
              <a:t>Conclusion</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lang="en-US" sz="2800" dirty="0"/>
              <a:t>This project provides a valuable tool for understanding the environmental impact of different vehicle types and empowers individuals, policymakers, and urban planners to make informed decisions for a more sustainable future. By leveraging data analysis and AI, we can actively contribute to reducing emissions and promoting eco-friendly transportation options</a:t>
            </a:r>
            <a:endPar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574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79FF24-9177-B31F-9644-F40A1201343D}"/>
              </a:ext>
            </a:extLst>
          </p:cNvPr>
          <p:cNvSpPr>
            <a:spLocks noChangeArrowheads="1"/>
          </p:cNvSpPr>
          <p:nvPr/>
        </p:nvSpPr>
        <p:spPr bwMode="auto">
          <a:xfrm>
            <a:off x="123491" y="390462"/>
            <a:ext cx="114082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effectLst/>
                <a:latin typeface="Times New Roman" panose="02020603050405020304" pitchFamily="18" charset="0"/>
                <a:cs typeface="Times New Roman" panose="02020603050405020304" pitchFamily="18" charset="0"/>
              </a:rPr>
              <a:t>Future Scope of this project</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p>
        </p:txBody>
      </p:sp>
      <p:graphicFrame>
        <p:nvGraphicFramePr>
          <p:cNvPr id="4" name="Diagram 3">
            <a:extLst>
              <a:ext uri="{FF2B5EF4-FFF2-40B4-BE49-F238E27FC236}">
                <a16:creationId xmlns:a16="http://schemas.microsoft.com/office/drawing/2014/main" id="{A3228C77-3391-4EE6-64AC-E421A3C75461}"/>
              </a:ext>
            </a:extLst>
          </p:cNvPr>
          <p:cNvGraphicFramePr/>
          <p:nvPr>
            <p:extLst>
              <p:ext uri="{D42A27DB-BD31-4B8C-83A1-F6EECF244321}">
                <p14:modId xmlns:p14="http://schemas.microsoft.com/office/powerpoint/2010/main" val="2621810834"/>
              </p:ext>
            </p:extLst>
          </p:nvPr>
        </p:nvGraphicFramePr>
        <p:xfrm>
          <a:off x="869431" y="1221461"/>
          <a:ext cx="10662288" cy="3740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73CB3D52-86A9-B1A2-561B-85920F676D3A}"/>
              </a:ext>
            </a:extLst>
          </p:cNvPr>
          <p:cNvSpPr/>
          <p:nvPr/>
        </p:nvSpPr>
        <p:spPr>
          <a:xfrm>
            <a:off x="715387" y="5636539"/>
            <a:ext cx="9955995" cy="646331"/>
          </a:xfrm>
          <a:prstGeom prst="rect">
            <a:avLst/>
          </a:prstGeom>
          <a:noFill/>
        </p:spPr>
        <p:txBody>
          <a:bodyPr wrap="none" lIns="91440" tIns="45720" rIns="91440" bIns="45720">
            <a:spAutoFit/>
          </a:bodyPr>
          <a:lstStyle/>
          <a:p>
            <a:r>
              <a:rPr lang="en-US" dirty="0">
                <a:ln w="0"/>
                <a:effectLst>
                  <a:outerShdw blurRad="38100" dist="19050" dir="2700000" algn="tl" rotWithShape="0">
                    <a:schemeClr val="dk1">
                      <a:alpha val="40000"/>
                    </a:schemeClr>
                  </a:outerShdw>
                </a:effectLst>
              </a:rPr>
              <a:t>Download Data set and 1</a:t>
            </a:r>
            <a:r>
              <a:rPr lang="en-US" baseline="30000" dirty="0">
                <a:ln w="0"/>
                <a:effectLst>
                  <a:outerShdw blurRad="38100" dist="19050" dir="2700000" algn="tl" rotWithShape="0">
                    <a:schemeClr val="dk1">
                      <a:alpha val="40000"/>
                    </a:schemeClr>
                  </a:outerShdw>
                </a:effectLst>
              </a:rPr>
              <a:t>st</a:t>
            </a:r>
            <a:r>
              <a:rPr lang="en-US" dirty="0">
                <a:ln w="0"/>
                <a:effectLst>
                  <a:outerShdw blurRad="38100" dist="19050" dir="2700000" algn="tl" rotWithShape="0">
                    <a:schemeClr val="dk1">
                      <a:alpha val="40000"/>
                    </a:schemeClr>
                  </a:outerShdw>
                </a:effectLst>
              </a:rPr>
              <a:t> part of Project: -</a:t>
            </a:r>
          </a:p>
          <a:p>
            <a:r>
              <a:rPr lang="en-US" b="0" cap="none" spc="0" dirty="0">
                <a:ln w="0"/>
                <a:solidFill>
                  <a:schemeClr val="tx1"/>
                </a:solidFill>
                <a:effectLst>
                  <a:outerShdw blurRad="38100" dist="19050" dir="2700000" algn="tl" rotWithShape="0">
                    <a:schemeClr val="dk1">
                      <a:alpha val="40000"/>
                    </a:schemeClr>
                  </a:outerShdw>
                </a:effectLst>
                <a:hlinkClick r:id="rId7"/>
              </a:rPr>
              <a:t>https://drive.google.com/drive/folders/1cXh_Brl2EqZyUxi4KEW9ie-003tPBWNl?usp=sharing</a:t>
            </a:r>
            <a:r>
              <a:rPr lang="en-US" b="0" cap="none" spc="0" dirty="0">
                <a:ln w="0"/>
                <a:solidFill>
                  <a:schemeClr val="tx1"/>
                </a:solidFill>
                <a:effectLst>
                  <a:outerShdw blurRad="38100" dist="19050" dir="2700000" algn="tl" rotWithShape="0">
                    <a:schemeClr val="dk1">
                      <a:alpha val="40000"/>
                    </a:schemeClr>
                  </a:outerShdw>
                </a:effectLst>
              </a:rPr>
              <a:t> </a:t>
            </a:r>
          </a:p>
        </p:txBody>
      </p:sp>
    </p:spTree>
    <p:extLst>
      <p:ext uri="{BB962C8B-B14F-4D97-AF65-F5344CB8AC3E}">
        <p14:creationId xmlns:p14="http://schemas.microsoft.com/office/powerpoint/2010/main" val="1133838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74" name="Rectangle 10273">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75" name="Group 10274">
            <a:extLst>
              <a:ext uri="{FF2B5EF4-FFF2-40B4-BE49-F238E27FC236}">
                <a16:creationId xmlns:a16="http://schemas.microsoft.com/office/drawing/2014/main" id="{DE11E5CC-3C1F-4093-97B6-6433FBF9A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276" name="Rectangle 10275">
              <a:extLst>
                <a:ext uri="{FF2B5EF4-FFF2-40B4-BE49-F238E27FC236}">
                  <a16:creationId xmlns:a16="http://schemas.microsoft.com/office/drawing/2014/main" id="{28D720AE-B07F-482D-B526-4A9C632D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7" name="Oval 10276">
              <a:extLst>
                <a:ext uri="{FF2B5EF4-FFF2-40B4-BE49-F238E27FC236}">
                  <a16:creationId xmlns:a16="http://schemas.microsoft.com/office/drawing/2014/main" id="{076F0BCA-E2AA-4AED-9091-1E820FF25B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8" name="Oval 10277">
              <a:extLst>
                <a:ext uri="{FF2B5EF4-FFF2-40B4-BE49-F238E27FC236}">
                  <a16:creationId xmlns:a16="http://schemas.microsoft.com/office/drawing/2014/main" id="{571D2B33-982E-4EC0-9252-B8A7383C96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254" name="Group 10253">
              <a:extLst>
                <a:ext uri="{FF2B5EF4-FFF2-40B4-BE49-F238E27FC236}">
                  <a16:creationId xmlns:a16="http://schemas.microsoft.com/office/drawing/2014/main" id="{9250D86D-299E-4837-B82C-B97DACC975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0259" name="Rectangle 10258">
                <a:extLst>
                  <a:ext uri="{FF2B5EF4-FFF2-40B4-BE49-F238E27FC236}">
                    <a16:creationId xmlns:a16="http://schemas.microsoft.com/office/drawing/2014/main" id="{F74EFAF9-4DE5-4C1F-BF17-0A5930FFF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0" name="Rectangle 10259">
                <a:extLst>
                  <a:ext uri="{FF2B5EF4-FFF2-40B4-BE49-F238E27FC236}">
                    <a16:creationId xmlns:a16="http://schemas.microsoft.com/office/drawing/2014/main" id="{A857D782-AB09-4CB1-A94A-54F935E70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55" name="Group 10254">
              <a:extLst>
                <a:ext uri="{FF2B5EF4-FFF2-40B4-BE49-F238E27FC236}">
                  <a16:creationId xmlns:a16="http://schemas.microsoft.com/office/drawing/2014/main" id="{94E95A3B-E29B-40AA-B9DD-FF0BA512FD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0257" name="Rectangle 10256">
                <a:extLst>
                  <a:ext uri="{FF2B5EF4-FFF2-40B4-BE49-F238E27FC236}">
                    <a16:creationId xmlns:a16="http://schemas.microsoft.com/office/drawing/2014/main" id="{1A71F79C-8170-4729-A592-753969B8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8" name="Rectangle 10257">
                <a:extLst>
                  <a:ext uri="{FF2B5EF4-FFF2-40B4-BE49-F238E27FC236}">
                    <a16:creationId xmlns:a16="http://schemas.microsoft.com/office/drawing/2014/main" id="{8AE5C556-02CA-4512-9F5F-7088484C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56" name="Rectangle 10255">
              <a:extLst>
                <a:ext uri="{FF2B5EF4-FFF2-40B4-BE49-F238E27FC236}">
                  <a16:creationId xmlns:a16="http://schemas.microsoft.com/office/drawing/2014/main" id="{B75FD132-C2ED-4807-B2DA-D428F9C449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79" name="Rectangle 10278">
            <a:extLst>
              <a:ext uri="{FF2B5EF4-FFF2-40B4-BE49-F238E27FC236}">
                <a16:creationId xmlns:a16="http://schemas.microsoft.com/office/drawing/2014/main" id="{71967F12-B0C4-4D31-8D63-89945DCD2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Rectangle 1">
            <a:extLst>
              <a:ext uri="{FF2B5EF4-FFF2-40B4-BE49-F238E27FC236}">
                <a16:creationId xmlns:a16="http://schemas.microsoft.com/office/drawing/2014/main" id="{6E0BF295-FC73-6593-E241-F5F1F9ACE263}"/>
              </a:ext>
            </a:extLst>
          </p:cNvPr>
          <p:cNvSpPr>
            <a:spLocks noChangeArrowheads="1"/>
          </p:cNvSpPr>
          <p:nvPr/>
        </p:nvSpPr>
        <p:spPr bwMode="auto">
          <a:xfrm>
            <a:off x="540000" y="540000"/>
            <a:ext cx="4500562" cy="4931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R="0" lvl="0" algn="ctr" fontAlgn="base">
              <a:lnSpc>
                <a:spcPct val="115000"/>
              </a:lnSpc>
              <a:spcBef>
                <a:spcPct val="0"/>
              </a:spcBef>
              <a:spcAft>
                <a:spcPts val="600"/>
              </a:spcAft>
              <a:buClrTx/>
              <a:buSzTx/>
              <a:tabLst/>
            </a:pPr>
            <a:r>
              <a:rPr kumimoji="0" lang="en-US" altLang="en-US" b="1" i="0" u="none" strike="noStrike" cap="none" spc="50" normalizeH="0" dirty="0">
                <a:ln>
                  <a:noFill/>
                </a:ln>
                <a:effectLst/>
              </a:rPr>
              <a:t>Special Thanks</a:t>
            </a:r>
            <a:endParaRPr kumimoji="0" lang="en-US" altLang="en-US" b="0" i="0" u="none" strike="noStrike" cap="none" spc="50" normalizeH="0" dirty="0">
              <a:ln>
                <a:noFill/>
              </a:ln>
              <a:effectLst/>
            </a:endParaRPr>
          </a:p>
          <a:p>
            <a:pPr marL="0" marR="0" lvl="0" indent="-270000" fontAlgn="base">
              <a:lnSpc>
                <a:spcPct val="115000"/>
              </a:lnSpc>
              <a:spcBef>
                <a:spcPct val="0"/>
              </a:spcBef>
              <a:spcAft>
                <a:spcPts val="600"/>
              </a:spcAft>
              <a:buClrTx/>
              <a:buSzTx/>
              <a:buFont typeface="Arial" panose="020B0604020202020204" pitchFamily="34" charset="0"/>
              <a:buChar char="•"/>
              <a:tabLst/>
            </a:pPr>
            <a:endParaRPr kumimoji="0" lang="en-US" altLang="en-US" b="0" i="0" u="none" strike="noStrike" cap="none" spc="50" normalizeH="0" dirty="0">
              <a:ln>
                <a:noFill/>
              </a:ln>
              <a:effectLst/>
            </a:endParaRPr>
          </a:p>
          <a:p>
            <a:pPr marR="0" lvl="0" fontAlgn="base">
              <a:lnSpc>
                <a:spcPct val="115000"/>
              </a:lnSpc>
              <a:spcBef>
                <a:spcPct val="0"/>
              </a:spcBef>
              <a:spcAft>
                <a:spcPts val="600"/>
              </a:spcAft>
              <a:buClrTx/>
              <a:buSzTx/>
              <a:tabLst/>
            </a:pPr>
            <a:r>
              <a:rPr kumimoji="0" lang="en-US" altLang="en-US" b="0" i="0" u="none" strike="noStrike" cap="none" spc="50" normalizeH="0" dirty="0">
                <a:ln>
                  <a:noFill/>
                </a:ln>
                <a:effectLst/>
              </a:rPr>
              <a:t>With deep gratitude, we extend our heartfelt thanks to </a:t>
            </a:r>
            <a:r>
              <a:rPr kumimoji="0" lang="en-US" altLang="en-US" b="1" i="0" u="none" strike="noStrike" cap="none" spc="50" normalizeH="0" dirty="0">
                <a:ln>
                  <a:noFill/>
                </a:ln>
                <a:effectLst/>
              </a:rPr>
              <a:t>Sh. Sai Charan Karri Sir</a:t>
            </a:r>
            <a:r>
              <a:rPr kumimoji="0" lang="en-US" altLang="en-US" b="0" i="0" u="none" strike="noStrike" cap="none" spc="50" normalizeH="0" dirty="0">
                <a:ln>
                  <a:noFill/>
                </a:ln>
                <a:effectLst/>
              </a:rPr>
              <a:t> for his invaluable guidance, unwavering support, and constant motivation throughout this project. His expertise and mentorship have been instrumental in our success.</a:t>
            </a:r>
          </a:p>
          <a:p>
            <a:pPr marL="0" marR="0" lvl="0" indent="-270000" fontAlgn="base">
              <a:lnSpc>
                <a:spcPct val="115000"/>
              </a:lnSpc>
              <a:spcBef>
                <a:spcPct val="0"/>
              </a:spcBef>
              <a:spcAft>
                <a:spcPts val="600"/>
              </a:spcAft>
              <a:buClrTx/>
              <a:buSzTx/>
              <a:buFont typeface="Arial" panose="020B0604020202020204" pitchFamily="34" charset="0"/>
              <a:buChar char="•"/>
              <a:tabLst/>
            </a:pPr>
            <a:endParaRPr lang="en-US" altLang="en-US" spc="50" dirty="0"/>
          </a:p>
          <a:p>
            <a:pPr marL="0" marR="0" lvl="0" indent="-270000" fontAlgn="base">
              <a:lnSpc>
                <a:spcPct val="115000"/>
              </a:lnSpc>
              <a:spcBef>
                <a:spcPct val="0"/>
              </a:spcBef>
              <a:spcAft>
                <a:spcPts val="600"/>
              </a:spcAft>
              <a:buClrTx/>
              <a:buSzTx/>
              <a:buFont typeface="Arial" panose="020B0604020202020204" pitchFamily="34" charset="0"/>
              <a:buChar char="•"/>
              <a:tabLst/>
            </a:pPr>
            <a:endParaRPr kumimoji="0" lang="en-US" altLang="en-US" b="0" i="0" u="none" strike="noStrike" cap="none" spc="50" normalizeH="0" dirty="0">
              <a:ln>
                <a:noFill/>
              </a:ln>
              <a:effectLst/>
            </a:endParaRPr>
          </a:p>
          <a:p>
            <a:pPr marR="0" lvl="0" algn="ctr" fontAlgn="base">
              <a:lnSpc>
                <a:spcPct val="115000"/>
              </a:lnSpc>
              <a:spcBef>
                <a:spcPct val="0"/>
              </a:spcBef>
              <a:spcAft>
                <a:spcPts val="600"/>
              </a:spcAft>
              <a:buClrTx/>
              <a:buSzTx/>
              <a:tabLst/>
            </a:pPr>
            <a:r>
              <a:rPr kumimoji="0" lang="en-US" altLang="en-US" b="0" i="0" u="none" strike="noStrike" cap="none" spc="50" normalizeH="0" dirty="0">
                <a:ln>
                  <a:noFill/>
                </a:ln>
                <a:effectLst/>
              </a:rPr>
              <a:t>Thank you, Sir!</a:t>
            </a:r>
          </a:p>
        </p:txBody>
      </p:sp>
      <p:grpSp>
        <p:nvGrpSpPr>
          <p:cNvPr id="10280" name="Group 10279">
            <a:extLst>
              <a:ext uri="{FF2B5EF4-FFF2-40B4-BE49-F238E27FC236}">
                <a16:creationId xmlns:a16="http://schemas.microsoft.com/office/drawing/2014/main" id="{283B8B97-2EEE-4843-8C7F-758D84C59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10281" name="Oval 10280">
              <a:extLst>
                <a:ext uri="{FF2B5EF4-FFF2-40B4-BE49-F238E27FC236}">
                  <a16:creationId xmlns:a16="http://schemas.microsoft.com/office/drawing/2014/main" id="{06C52333-1FA7-4EAF-8286-14B008B1B3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2" name="Oval 10281">
              <a:extLst>
                <a:ext uri="{FF2B5EF4-FFF2-40B4-BE49-F238E27FC236}">
                  <a16:creationId xmlns:a16="http://schemas.microsoft.com/office/drawing/2014/main" id="{99EC4961-FC08-40D1-8428-FF961619CB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3" name="Oval 10282">
              <a:extLst>
                <a:ext uri="{FF2B5EF4-FFF2-40B4-BE49-F238E27FC236}">
                  <a16:creationId xmlns:a16="http://schemas.microsoft.com/office/drawing/2014/main" id="{87240EBB-89C3-4662-887C-56272E083B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43" name="Picture 3">
            <a:extLst>
              <a:ext uri="{FF2B5EF4-FFF2-40B4-BE49-F238E27FC236}">
                <a16:creationId xmlns:a16="http://schemas.microsoft.com/office/drawing/2014/main" id="{04A096CF-46CE-A47A-154D-8804F5E670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noFill/>
          <a:effectLst>
            <a:softEdge rad="1016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366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612418FA-DACC-47F9-B701-44B7143C9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89" name="Rectangle 88">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97" name="Rectangle 96">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95" name="Rectangle 94">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ectangle 99">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aphicFrame>
        <p:nvGraphicFramePr>
          <p:cNvPr id="9" name="Diagram 8">
            <a:extLst>
              <a:ext uri="{FF2B5EF4-FFF2-40B4-BE49-F238E27FC236}">
                <a16:creationId xmlns:a16="http://schemas.microsoft.com/office/drawing/2014/main" id="{BD293AF8-6447-0BD0-202C-4AFAFFA3303E}"/>
              </a:ext>
            </a:extLst>
          </p:cNvPr>
          <p:cNvGraphicFramePr/>
          <p:nvPr>
            <p:extLst>
              <p:ext uri="{D42A27DB-BD31-4B8C-83A1-F6EECF244321}">
                <p14:modId xmlns:p14="http://schemas.microsoft.com/office/powerpoint/2010/main" val="2651075305"/>
              </p:ext>
            </p:extLst>
          </p:nvPr>
        </p:nvGraphicFramePr>
        <p:xfrm>
          <a:off x="1045868" y="1300383"/>
          <a:ext cx="10677292" cy="5510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FF263715-B6DF-3F92-68AB-2B122A91FBEE}"/>
              </a:ext>
            </a:extLst>
          </p:cNvPr>
          <p:cNvSpPr txBox="1"/>
          <p:nvPr/>
        </p:nvSpPr>
        <p:spPr>
          <a:xfrm>
            <a:off x="289265" y="197958"/>
            <a:ext cx="11212643" cy="892552"/>
          </a:xfrm>
          <a:prstGeom prst="rect">
            <a:avLst/>
          </a:prstGeom>
          <a:noFill/>
        </p:spPr>
        <p:txBody>
          <a:bodyPr wrap="square">
            <a:spAutoFit/>
          </a:bodyPr>
          <a:lstStyle/>
          <a:p>
            <a:pPr algn="ctr"/>
            <a:r>
              <a:rPr lang="en-US" sz="3200" b="1" u="sng" dirty="0">
                <a:latin typeface="Times New Roman" panose="02020603050405020304" pitchFamily="18" charset="0"/>
                <a:cs typeface="Times New Roman" panose="02020603050405020304" pitchFamily="18" charset="0"/>
              </a:rPr>
              <a:t>Objective</a:t>
            </a:r>
            <a:r>
              <a:rPr lang="en-US" sz="2000" dirty="0"/>
              <a:t> </a:t>
            </a:r>
          </a:p>
          <a:p>
            <a:pPr algn="ctr"/>
            <a:r>
              <a:rPr lang="en-US" sz="2000" dirty="0"/>
              <a:t>Determine the average pollution generated by different vehicle types</a:t>
            </a:r>
            <a:endParaRPr lang="en-IN" sz="2000" dirty="0"/>
          </a:p>
        </p:txBody>
      </p:sp>
    </p:spTree>
    <p:extLst>
      <p:ext uri="{BB962C8B-B14F-4D97-AF65-F5344CB8AC3E}">
        <p14:creationId xmlns:p14="http://schemas.microsoft.com/office/powerpoint/2010/main" val="440271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BD293AF8-6447-0BD0-202C-4AFAFFA3303E}"/>
              </a:ext>
            </a:extLst>
          </p:cNvPr>
          <p:cNvGraphicFramePr/>
          <p:nvPr>
            <p:extLst>
              <p:ext uri="{D42A27DB-BD31-4B8C-83A1-F6EECF244321}">
                <p14:modId xmlns:p14="http://schemas.microsoft.com/office/powerpoint/2010/main" val="2188195827"/>
              </p:ext>
            </p:extLst>
          </p:nvPr>
        </p:nvGraphicFramePr>
        <p:xfrm>
          <a:off x="1045868" y="1300383"/>
          <a:ext cx="10677292" cy="5510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FF263715-B6DF-3F92-68AB-2B122A91FBEE}"/>
              </a:ext>
            </a:extLst>
          </p:cNvPr>
          <p:cNvSpPr txBox="1"/>
          <p:nvPr/>
        </p:nvSpPr>
        <p:spPr>
          <a:xfrm>
            <a:off x="289265" y="197958"/>
            <a:ext cx="11212643" cy="1200329"/>
          </a:xfrm>
          <a:prstGeom prst="rect">
            <a:avLst/>
          </a:prstGeom>
          <a:noFill/>
        </p:spPr>
        <p:txBody>
          <a:bodyPr wrap="square">
            <a:spAutoFit/>
          </a:bodyPr>
          <a:lstStyle/>
          <a:p>
            <a:pPr algn="ctr"/>
            <a:r>
              <a:rPr lang="en-US" sz="3200" b="1" u="sng" dirty="0">
                <a:latin typeface="Times New Roman" panose="02020603050405020304" pitchFamily="18" charset="0"/>
                <a:cs typeface="Times New Roman" panose="02020603050405020304" pitchFamily="18" charset="0"/>
              </a:rPr>
              <a:t>Objective</a:t>
            </a:r>
            <a:r>
              <a:rPr lang="en-US" sz="2000" dirty="0"/>
              <a:t> </a:t>
            </a:r>
          </a:p>
          <a:p>
            <a:pPr algn="ctr"/>
            <a:r>
              <a:rPr lang="en-US" sz="2000" dirty="0"/>
              <a:t>Create a user-friendly application to analyze real-world traffic videos and estimate pollution generated by different vehicle types</a:t>
            </a:r>
            <a:endParaRPr lang="en-IN" sz="2000" dirty="0"/>
          </a:p>
        </p:txBody>
      </p:sp>
    </p:spTree>
    <p:extLst>
      <p:ext uri="{BB962C8B-B14F-4D97-AF65-F5344CB8AC3E}">
        <p14:creationId xmlns:p14="http://schemas.microsoft.com/office/powerpoint/2010/main" val="596926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388018F-969E-3136-0CBF-36A72CC3E0B2}"/>
              </a:ext>
            </a:extLst>
          </p:cNvPr>
          <p:cNvSpPr txBox="1"/>
          <p:nvPr/>
        </p:nvSpPr>
        <p:spPr>
          <a:xfrm>
            <a:off x="540000" y="540000"/>
            <a:ext cx="10882743" cy="5759450"/>
          </a:xfrm>
          <a:prstGeom prst="rect">
            <a:avLst/>
          </a:prstGeom>
        </p:spPr>
        <p:txBody>
          <a:bodyPr vert="horz" lIns="91440" tIns="45720" rIns="91440" bIns="45720" rtlCol="0" anchor="t">
            <a:normAutofit/>
          </a:bodyPr>
          <a:lstStyle/>
          <a:p>
            <a:pPr marL="0" marR="0" lvl="0" indent="0" algn="ctr" fontAlgn="base">
              <a:lnSpc>
                <a:spcPct val="90000"/>
              </a:lnSpc>
              <a:spcBef>
                <a:spcPct val="0"/>
              </a:spcBef>
              <a:spcAft>
                <a:spcPts val="600"/>
              </a:spcAft>
              <a:buClrTx/>
              <a:buSzTx/>
              <a:tabLst/>
            </a:pPr>
            <a:r>
              <a:rPr kumimoji="0" lang="en-US" altLang="en-US" sz="8800" b="1" i="0" u="none" strike="noStrike" cap="none" normalizeH="0" baseline="0" dirty="0">
                <a:ln>
                  <a:noFill/>
                </a:ln>
                <a:effectLst/>
                <a:latin typeface="+mj-lt"/>
                <a:ea typeface="+mj-ea"/>
                <a:cs typeface="+mj-cs"/>
              </a:rPr>
              <a:t>Project Part 1</a:t>
            </a:r>
            <a:r>
              <a:rPr kumimoji="0" lang="en-US" altLang="en-US" sz="8800" b="1" i="0" u="none" strike="noStrike" cap="none" normalizeH="0" baseline="30000" dirty="0">
                <a:ln>
                  <a:noFill/>
                </a:ln>
                <a:effectLst/>
                <a:latin typeface="+mj-lt"/>
                <a:ea typeface="+mj-ea"/>
                <a:cs typeface="+mj-cs"/>
              </a:rPr>
              <a:t>st</a:t>
            </a:r>
            <a:endParaRPr kumimoji="0" lang="en-US" altLang="en-US" sz="8800" b="0" i="0" u="none" strike="noStrike" cap="none" normalizeH="0" baseline="0" dirty="0">
              <a:ln>
                <a:noFill/>
              </a:ln>
              <a:effectLst/>
              <a:latin typeface="+mj-lt"/>
              <a:ea typeface="+mj-ea"/>
              <a:cs typeface="+mj-cs"/>
            </a:endParaRPr>
          </a:p>
        </p:txBody>
      </p:sp>
    </p:spTree>
    <p:extLst>
      <p:ext uri="{BB962C8B-B14F-4D97-AF65-F5344CB8AC3E}">
        <p14:creationId xmlns:p14="http://schemas.microsoft.com/office/powerpoint/2010/main" val="1489314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388018F-969E-3136-0CBF-36A72CC3E0B2}"/>
              </a:ext>
            </a:extLst>
          </p:cNvPr>
          <p:cNvSpPr txBox="1"/>
          <p:nvPr/>
        </p:nvSpPr>
        <p:spPr>
          <a:xfrm>
            <a:off x="540000" y="540000"/>
            <a:ext cx="10882743" cy="809829"/>
          </a:xfrm>
          <a:prstGeom prst="rect">
            <a:avLst/>
          </a:prstGeom>
        </p:spPr>
        <p:txBody>
          <a:bodyPr vert="horz" lIns="91440" tIns="45720" rIns="91440" bIns="45720" rtlCol="0" anchor="t">
            <a:normAutofit/>
          </a:bodyPr>
          <a:lstStyle/>
          <a:p>
            <a:pPr marL="0" marR="0" lvl="0" indent="0" algn="ctr" fontAlgn="base">
              <a:lnSpc>
                <a:spcPct val="90000"/>
              </a:lnSpc>
              <a:spcBef>
                <a:spcPct val="0"/>
              </a:spcBef>
              <a:spcAft>
                <a:spcPts val="600"/>
              </a:spcAft>
              <a:buClrTx/>
              <a:buSzTx/>
              <a:tabLst/>
            </a:pPr>
            <a:r>
              <a:rPr kumimoji="0" lang="en-US" altLang="en-US" sz="4800" b="1" i="0" u="none" strike="noStrike" cap="none" normalizeH="0" baseline="0" dirty="0">
                <a:ln>
                  <a:noFill/>
                </a:ln>
                <a:effectLst/>
                <a:latin typeface="+mj-lt"/>
                <a:ea typeface="+mj-ea"/>
                <a:cs typeface="+mj-cs"/>
              </a:rPr>
              <a:t>Data Collection - Dataset</a:t>
            </a:r>
            <a:endParaRPr kumimoji="0" lang="en-US" altLang="en-US" sz="4800" b="0" i="0" u="none" strike="noStrike" cap="none" normalizeH="0" baseline="0" dirty="0">
              <a:ln>
                <a:noFill/>
              </a:ln>
              <a:effectLst/>
              <a:latin typeface="+mj-lt"/>
              <a:ea typeface="+mj-ea"/>
              <a:cs typeface="+mj-cs"/>
            </a:endParaRPr>
          </a:p>
        </p:txBody>
      </p:sp>
      <p:pic>
        <p:nvPicPr>
          <p:cNvPr id="3" name="Picture 2">
            <a:extLst>
              <a:ext uri="{FF2B5EF4-FFF2-40B4-BE49-F238E27FC236}">
                <a16:creationId xmlns:a16="http://schemas.microsoft.com/office/drawing/2014/main" id="{46D63238-ED3B-5C9D-BC34-FE3D8497FDC6}"/>
              </a:ext>
            </a:extLst>
          </p:cNvPr>
          <p:cNvPicPr>
            <a:picLocks noChangeAspect="1"/>
          </p:cNvPicPr>
          <p:nvPr/>
        </p:nvPicPr>
        <p:blipFill>
          <a:blip r:embed="rId2"/>
          <a:stretch>
            <a:fillRect/>
          </a:stretch>
        </p:blipFill>
        <p:spPr>
          <a:xfrm>
            <a:off x="670763" y="1779864"/>
            <a:ext cx="10751980" cy="4538136"/>
          </a:xfrm>
          <a:prstGeom prst="rect">
            <a:avLst/>
          </a:prstGeom>
        </p:spPr>
      </p:pic>
    </p:spTree>
    <p:extLst>
      <p:ext uri="{BB962C8B-B14F-4D97-AF65-F5344CB8AC3E}">
        <p14:creationId xmlns:p14="http://schemas.microsoft.com/office/powerpoint/2010/main" val="1294472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E11E5CC-3C1F-4093-97B6-6433FBF9A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0" name="Rectangle 19">
              <a:extLst>
                <a:ext uri="{FF2B5EF4-FFF2-40B4-BE49-F238E27FC236}">
                  <a16:creationId xmlns:a16="http://schemas.microsoft.com/office/drawing/2014/main" id="{28D720AE-B07F-482D-B526-4A9C632D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76F0BCA-E2AA-4AED-9091-1E820FF25B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1D2B33-982E-4EC0-9252-B8A7383C96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9250D86D-299E-4837-B82C-B97DACC975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8" name="Rectangle 27">
                <a:extLst>
                  <a:ext uri="{FF2B5EF4-FFF2-40B4-BE49-F238E27FC236}">
                    <a16:creationId xmlns:a16="http://schemas.microsoft.com/office/drawing/2014/main" id="{F74EFAF9-4DE5-4C1F-BF17-0A5930FFF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857D782-AB09-4CB1-A94A-54F935E70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94E95A3B-E29B-40AA-B9DD-FF0BA512FD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6" name="Rectangle 25">
                <a:extLst>
                  <a:ext uri="{FF2B5EF4-FFF2-40B4-BE49-F238E27FC236}">
                    <a16:creationId xmlns:a16="http://schemas.microsoft.com/office/drawing/2014/main" id="{1A71F79C-8170-4729-A592-753969B8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E5C556-02CA-4512-9F5F-7088484C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75FD132-C2ED-4807-B2DA-D428F9C449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3FC6531F-34B9-4279-98F5-3B3408390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TextBox 11">
            <a:extLst>
              <a:ext uri="{FF2B5EF4-FFF2-40B4-BE49-F238E27FC236}">
                <a16:creationId xmlns:a16="http://schemas.microsoft.com/office/drawing/2014/main" id="{C388018F-969E-3136-0CBF-36A72CC3E0B2}"/>
              </a:ext>
            </a:extLst>
          </p:cNvPr>
          <p:cNvSpPr txBox="1"/>
          <p:nvPr/>
        </p:nvSpPr>
        <p:spPr>
          <a:xfrm>
            <a:off x="540000" y="4136400"/>
            <a:ext cx="4500561" cy="2181946"/>
          </a:xfrm>
          <a:prstGeom prst="rect">
            <a:avLst/>
          </a:prstGeom>
        </p:spPr>
        <p:txBody>
          <a:bodyPr vert="horz" lIns="91440" tIns="45720" rIns="91440" bIns="45720" rtlCol="0" anchor="b">
            <a:normAutofit/>
          </a:bodyPr>
          <a:lstStyle/>
          <a:p>
            <a:pPr marL="0" marR="0" lvl="0" indent="0" fontAlgn="base">
              <a:lnSpc>
                <a:spcPct val="90000"/>
              </a:lnSpc>
              <a:spcBef>
                <a:spcPct val="0"/>
              </a:spcBef>
              <a:spcAft>
                <a:spcPts val="600"/>
              </a:spcAft>
              <a:buClrTx/>
              <a:buSzTx/>
              <a:tabLst/>
            </a:pPr>
            <a:r>
              <a:rPr kumimoji="0" lang="en-US" altLang="en-US" sz="6000" b="1" i="0" u="none" strike="noStrike" cap="none" normalizeH="0" baseline="0">
                <a:ln>
                  <a:noFill/>
                </a:ln>
                <a:effectLst/>
                <a:latin typeface="+mj-lt"/>
                <a:ea typeface="+mj-ea"/>
                <a:cs typeface="+mj-cs"/>
              </a:rPr>
              <a:t>Data Cleaning</a:t>
            </a:r>
            <a:endParaRPr kumimoji="0" lang="en-US" altLang="en-US" sz="6000" b="0" i="0" u="none" strike="noStrike" cap="none" normalizeH="0" baseline="0">
              <a:ln>
                <a:noFill/>
              </a:ln>
              <a:effectLst/>
              <a:latin typeface="+mj-lt"/>
              <a:ea typeface="+mj-ea"/>
              <a:cs typeface="+mj-cs"/>
            </a:endParaRPr>
          </a:p>
        </p:txBody>
      </p:sp>
      <p:pic>
        <p:nvPicPr>
          <p:cNvPr id="7" name="Picture 6">
            <a:extLst>
              <a:ext uri="{FF2B5EF4-FFF2-40B4-BE49-F238E27FC236}">
                <a16:creationId xmlns:a16="http://schemas.microsoft.com/office/drawing/2014/main" id="{5FF99D8B-FD11-AB59-9B6B-57DE305D9851}"/>
              </a:ext>
            </a:extLst>
          </p:cNvPr>
          <p:cNvPicPr>
            <a:picLocks noChangeAspect="1"/>
          </p:cNvPicPr>
          <p:nvPr/>
        </p:nvPicPr>
        <p:blipFill>
          <a:blip r:embed="rId2"/>
          <a:stretch>
            <a:fillRect/>
          </a:stretch>
        </p:blipFill>
        <p:spPr>
          <a:xfrm>
            <a:off x="5757887" y="344068"/>
            <a:ext cx="4024499" cy="2656622"/>
          </a:xfrm>
          <a:prstGeom prst="rect">
            <a:avLst/>
          </a:prstGeom>
        </p:spPr>
      </p:pic>
      <p:pic>
        <p:nvPicPr>
          <p:cNvPr id="9" name="Picture 8">
            <a:extLst>
              <a:ext uri="{FF2B5EF4-FFF2-40B4-BE49-F238E27FC236}">
                <a16:creationId xmlns:a16="http://schemas.microsoft.com/office/drawing/2014/main" id="{C978A422-9189-B582-40E0-0468ED7C545F}"/>
              </a:ext>
            </a:extLst>
          </p:cNvPr>
          <p:cNvPicPr>
            <a:picLocks noChangeAspect="1"/>
          </p:cNvPicPr>
          <p:nvPr/>
        </p:nvPicPr>
        <p:blipFill rotWithShape="1">
          <a:blip r:embed="rId3"/>
          <a:srcRect r="20319"/>
          <a:stretch/>
        </p:blipFill>
        <p:spPr>
          <a:xfrm>
            <a:off x="5705692" y="3067856"/>
            <a:ext cx="4319999" cy="2219569"/>
          </a:xfrm>
          <a:prstGeom prst="rect">
            <a:avLst/>
          </a:prstGeom>
        </p:spPr>
      </p:pic>
      <p:pic>
        <p:nvPicPr>
          <p:cNvPr id="11" name="Picture 10">
            <a:extLst>
              <a:ext uri="{FF2B5EF4-FFF2-40B4-BE49-F238E27FC236}">
                <a16:creationId xmlns:a16="http://schemas.microsoft.com/office/drawing/2014/main" id="{307B2414-5821-055B-214F-4D611620AB5F}"/>
              </a:ext>
            </a:extLst>
          </p:cNvPr>
          <p:cNvPicPr>
            <a:picLocks noChangeAspect="1"/>
          </p:cNvPicPr>
          <p:nvPr/>
        </p:nvPicPr>
        <p:blipFill>
          <a:blip r:embed="rId4"/>
          <a:stretch>
            <a:fillRect/>
          </a:stretch>
        </p:blipFill>
        <p:spPr>
          <a:xfrm>
            <a:off x="3825083" y="5287167"/>
            <a:ext cx="7867296" cy="1396520"/>
          </a:xfrm>
          <a:prstGeom prst="rect">
            <a:avLst/>
          </a:prstGeom>
        </p:spPr>
      </p:pic>
      <p:graphicFrame>
        <p:nvGraphicFramePr>
          <p:cNvPr id="5" name="Diagram 4">
            <a:extLst>
              <a:ext uri="{FF2B5EF4-FFF2-40B4-BE49-F238E27FC236}">
                <a16:creationId xmlns:a16="http://schemas.microsoft.com/office/drawing/2014/main" id="{B3641820-2CB6-891C-D4D9-DAEAB729BC93}"/>
              </a:ext>
            </a:extLst>
          </p:cNvPr>
          <p:cNvGraphicFramePr/>
          <p:nvPr>
            <p:extLst>
              <p:ext uri="{D42A27DB-BD31-4B8C-83A1-F6EECF244321}">
                <p14:modId xmlns:p14="http://schemas.microsoft.com/office/powerpoint/2010/main" val="3645355646"/>
              </p:ext>
            </p:extLst>
          </p:nvPr>
        </p:nvGraphicFramePr>
        <p:xfrm>
          <a:off x="540000" y="540000"/>
          <a:ext cx="4500562" cy="33616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63204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20" name="Group 921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9221" name="Rectangle 922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222" name="Oval 922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234" name="Oval 923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227" name="Group 9226">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9236" name="Rectangle 9235">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238" name="Rectangle 923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9228" name="Group 9227">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9250" name="Rectangle 9249">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252" name="Rectangle 9251">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9253" name="Rectangle 9252">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9254" name="Rectangle 9253">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9255" name="Rectangle 9254">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6" name="Group 9255">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9257" name="Rectangle 9256">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8" name="Oval 9257">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9" name="Oval 9258">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43" name="Group 9242">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9260" name="Rectangle 9259">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1" name="Rectangle 9260">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44" name="Group 9243">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9262" name="Rectangle 9261">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3" name="Rectangle 9262">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64" name="Rectangle 9263">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65" name="Rectangle 9264">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TextBox 11">
            <a:extLst>
              <a:ext uri="{FF2B5EF4-FFF2-40B4-BE49-F238E27FC236}">
                <a16:creationId xmlns:a16="http://schemas.microsoft.com/office/drawing/2014/main" id="{C388018F-969E-3136-0CBF-36A72CC3E0B2}"/>
              </a:ext>
            </a:extLst>
          </p:cNvPr>
          <p:cNvSpPr txBox="1"/>
          <p:nvPr/>
        </p:nvSpPr>
        <p:spPr>
          <a:xfrm>
            <a:off x="8454232" y="-966757"/>
            <a:ext cx="4500561" cy="4259814"/>
          </a:xfrm>
          <a:prstGeom prst="rect">
            <a:avLst/>
          </a:prstGeom>
        </p:spPr>
        <p:txBody>
          <a:bodyPr vert="horz" lIns="91440" tIns="45720" rIns="91440" bIns="45720" rtlCol="0" anchor="b">
            <a:normAutofit/>
          </a:bodyPr>
          <a:lstStyle/>
          <a:p>
            <a:pPr marL="0" marR="0" lvl="0" indent="0" fontAlgn="base">
              <a:lnSpc>
                <a:spcPct val="90000"/>
              </a:lnSpc>
              <a:spcBef>
                <a:spcPct val="0"/>
              </a:spcBef>
              <a:spcAft>
                <a:spcPts val="600"/>
              </a:spcAft>
              <a:buClrTx/>
              <a:buSzTx/>
              <a:tabLst/>
            </a:pPr>
            <a:r>
              <a:rPr lang="en-US" altLang="en-US" sz="4800" b="1" dirty="0">
                <a:latin typeface="+mj-lt"/>
                <a:ea typeface="+mj-ea"/>
                <a:cs typeface="+mj-cs"/>
              </a:rPr>
              <a:t>Explanatory Data Analysis </a:t>
            </a:r>
            <a:endParaRPr kumimoji="0" lang="en-US" altLang="en-US" sz="4800" b="0" i="0" u="none" strike="noStrike" cap="none" normalizeH="0" baseline="0" dirty="0">
              <a:ln>
                <a:noFill/>
              </a:ln>
              <a:effectLst/>
              <a:latin typeface="+mj-lt"/>
              <a:ea typeface="+mj-ea"/>
              <a:cs typeface="+mj-cs"/>
            </a:endParaRPr>
          </a:p>
        </p:txBody>
      </p:sp>
      <p:pic>
        <p:nvPicPr>
          <p:cNvPr id="9218" name="Picture 2">
            <a:extLst>
              <a:ext uri="{FF2B5EF4-FFF2-40B4-BE49-F238E27FC236}">
                <a16:creationId xmlns:a16="http://schemas.microsoft.com/office/drawing/2014/main" id="{15CF16EE-0FA0-0D01-097D-FAE51E8523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7372" y="540000"/>
            <a:ext cx="7819572" cy="576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891103"/>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167</TotalTime>
  <Words>2277</Words>
  <Application>Microsoft Office PowerPoint</Application>
  <PresentationFormat>Widescreen</PresentationFormat>
  <Paragraphs>311</Paragraphs>
  <Slides>33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Aptos</vt:lpstr>
      <vt:lpstr>Arial</vt:lpstr>
      <vt:lpstr>Avenir Next LT Pro</vt:lpstr>
      <vt:lpstr>Bell MT</vt:lpstr>
      <vt:lpstr>Google Sans</vt:lpstr>
      <vt:lpstr>Symbol</vt:lpstr>
      <vt:lpstr>Times New Roman</vt:lpstr>
      <vt:lpstr>GlowVTI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Indo China Border Road Project Division-III CPWD</dc:creator>
  <cp:lastModifiedBy>Indo China Border Road Project Division-III CPWD</cp:lastModifiedBy>
  <cp:revision>2</cp:revision>
  <cp:lastPrinted>2024-05-19T06:02:39Z</cp:lastPrinted>
  <dcterms:created xsi:type="dcterms:W3CDTF">2024-05-18T20:41:03Z</dcterms:created>
  <dcterms:modified xsi:type="dcterms:W3CDTF">2024-06-01T20:32:06Z</dcterms:modified>
</cp:coreProperties>
</file>